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7200900" cy="10080625"/>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176">
          <p15:clr>
            <a:srgbClr val="A4A3A4"/>
          </p15:clr>
        </p15:guide>
        <p15:guide id="2" pos="2268">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Yutaka Sato" initials="YS" lastIdx="2" clrIdx="0"/>
  <p:cmAuthor id="1" name="Yoko Taguchi" initials="YT" lastIdx="8" clrIdx="1">
    <p:extLst>
      <p:ext uri="{19B8F6BF-5375-455C-9EA6-DF929625EA0E}">
        <p15:presenceInfo xmlns:p15="http://schemas.microsoft.com/office/powerpoint/2012/main" userId="4c3a294f6175b3b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F3F3F3"/>
    <a:srgbClr val="F8F8E0"/>
    <a:srgbClr val="F4F4F4"/>
    <a:srgbClr val="FFFFC5"/>
    <a:srgbClr val="FFFF66"/>
    <a:srgbClr val="65D7FF"/>
    <a:srgbClr val="00D000"/>
    <a:srgbClr val="0000FF"/>
    <a:srgbClr val="CC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8848" autoAdjust="0"/>
  </p:normalViewPr>
  <p:slideViewPr>
    <p:cSldViewPr>
      <p:cViewPr varScale="1">
        <p:scale>
          <a:sx n="80" d="100"/>
          <a:sy n="80" d="100"/>
        </p:scale>
        <p:origin x="3714" y="90"/>
      </p:cViewPr>
      <p:guideLst>
        <p:guide orient="horz" pos="3176"/>
        <p:guide pos="2268"/>
      </p:guideLst>
    </p:cSldViewPr>
  </p:slideViewPr>
  <p:notesTextViewPr>
    <p:cViewPr>
      <p:scale>
        <a:sx n="100" d="100"/>
        <a:sy n="100" d="100"/>
      </p:scale>
      <p:origin x="0" y="0"/>
    </p:cViewPr>
  </p:notesTextViewPr>
  <p:notesViewPr>
    <p:cSldViewPr>
      <p:cViewPr varScale="1">
        <p:scale>
          <a:sx n="74" d="100"/>
          <a:sy n="74" d="100"/>
        </p:scale>
        <p:origin x="-2160" y="-90"/>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スライド イメージ プレースホルダ 7"/>
          <p:cNvSpPr>
            <a:spLocks noGrp="1" noRot="1" noChangeAspect="1"/>
          </p:cNvSpPr>
          <p:nvPr>
            <p:ph type="sldImg" idx="2"/>
          </p:nvPr>
        </p:nvSpPr>
        <p:spPr>
          <a:xfrm>
            <a:off x="1974850" y="611188"/>
            <a:ext cx="2757488" cy="3862387"/>
          </a:xfrm>
          <a:prstGeom prst="rect">
            <a:avLst/>
          </a:prstGeom>
          <a:noFill/>
          <a:ln w="12700">
            <a:solidFill>
              <a:prstClr val="black"/>
            </a:solidFill>
          </a:ln>
        </p:spPr>
        <p:txBody>
          <a:bodyPr vert="horz" lIns="91129" tIns="45564" rIns="91129" bIns="45564" rtlCol="0" anchor="ctr"/>
          <a:lstStyle/>
          <a:p>
            <a:pPr lvl="0"/>
            <a:endParaRPr lang="en-GB" noProof="0" smtClean="0"/>
          </a:p>
        </p:txBody>
      </p:sp>
      <p:sp>
        <p:nvSpPr>
          <p:cNvPr id="9" name="ノート プレースホルダ 8"/>
          <p:cNvSpPr>
            <a:spLocks noGrp="1"/>
          </p:cNvSpPr>
          <p:nvPr>
            <p:ph type="body" sz="quarter" idx="3"/>
          </p:nvPr>
        </p:nvSpPr>
        <p:spPr>
          <a:xfrm>
            <a:off x="680721" y="4721385"/>
            <a:ext cx="5445760" cy="4472305"/>
          </a:xfrm>
          <a:prstGeom prst="rect">
            <a:avLst/>
          </a:prstGeom>
        </p:spPr>
        <p:txBody>
          <a:bodyPr vert="horz" lIns="91129" tIns="45564" rIns="91129" bIns="45564" rtlCol="0">
            <a:normAutofit/>
          </a:bodyPr>
          <a:lstStyle/>
          <a:p>
            <a:pPr lvl="0"/>
            <a:r>
              <a:rPr lang="ja-JP" altLang="en-US" noProof="0" dirty="0" smtClean="0"/>
              <a:t>マスタ テキストの書式設定</a:t>
            </a:r>
          </a:p>
          <a:p>
            <a:pPr lvl="1"/>
            <a:r>
              <a:rPr lang="ja-JP" altLang="en-US" noProof="0" dirty="0" smtClean="0"/>
              <a:t>第 </a:t>
            </a:r>
            <a:r>
              <a:rPr lang="en-US" altLang="ja-JP" noProof="0" dirty="0" smtClean="0"/>
              <a:t>2 </a:t>
            </a:r>
            <a:r>
              <a:rPr lang="ja-JP" altLang="en-US" noProof="0" dirty="0" smtClean="0"/>
              <a:t>レベル</a:t>
            </a:r>
          </a:p>
          <a:p>
            <a:pPr lvl="2"/>
            <a:r>
              <a:rPr lang="ja-JP" altLang="en-US" noProof="0" dirty="0" smtClean="0"/>
              <a:t>第 </a:t>
            </a:r>
            <a:r>
              <a:rPr lang="en-US" altLang="ja-JP" noProof="0" dirty="0" smtClean="0"/>
              <a:t>3 </a:t>
            </a:r>
            <a:r>
              <a:rPr lang="ja-JP" altLang="en-US" noProof="0" dirty="0" smtClean="0"/>
              <a:t>レベル</a:t>
            </a:r>
          </a:p>
          <a:p>
            <a:pPr lvl="3"/>
            <a:r>
              <a:rPr lang="ja-JP" altLang="en-US" noProof="0" dirty="0" smtClean="0"/>
              <a:t>第 </a:t>
            </a:r>
            <a:r>
              <a:rPr lang="en-US" altLang="ja-JP" noProof="0" dirty="0" smtClean="0"/>
              <a:t>4 </a:t>
            </a:r>
            <a:r>
              <a:rPr lang="ja-JP" altLang="en-US" noProof="0" dirty="0" smtClean="0"/>
              <a:t>レベル</a:t>
            </a:r>
          </a:p>
          <a:p>
            <a:pPr lvl="4"/>
            <a:r>
              <a:rPr lang="ja-JP" altLang="en-US" noProof="0" dirty="0" smtClean="0"/>
              <a:t>第 </a:t>
            </a:r>
            <a:r>
              <a:rPr lang="en-US" altLang="ja-JP" noProof="0" dirty="0" smtClean="0"/>
              <a:t>5 </a:t>
            </a:r>
            <a:r>
              <a:rPr lang="ja-JP" altLang="en-US" noProof="0" dirty="0" smtClean="0"/>
              <a:t>レベル</a:t>
            </a:r>
            <a:endParaRPr lang="en-GB" noProof="0" dirty="0" smtClean="0"/>
          </a:p>
        </p:txBody>
      </p:sp>
    </p:spTree>
    <p:extLst>
      <p:ext uri="{BB962C8B-B14F-4D97-AF65-F5344CB8AC3E}">
        <p14:creationId xmlns:p14="http://schemas.microsoft.com/office/powerpoint/2010/main" val="16257127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2723379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131530"/>
            <a:ext cx="6120765" cy="2160800"/>
          </a:xfrm>
        </p:spPr>
        <p:txBody>
          <a:bodyPr/>
          <a:lstStyle/>
          <a:p>
            <a:r>
              <a:rPr lang="ja-JP" altLang="en-US" smtClean="0"/>
              <a:t>マスタ タイトルの書式設定</a:t>
            </a:r>
            <a:endParaRPr lang="en-GB"/>
          </a:p>
        </p:txBody>
      </p:sp>
      <p:sp>
        <p:nvSpPr>
          <p:cNvPr id="3" name="サブタイトル 2"/>
          <p:cNvSpPr>
            <a:spLocks noGrp="1"/>
          </p:cNvSpPr>
          <p:nvPr>
            <p:ph type="subTitle" idx="1"/>
          </p:nvPr>
        </p:nvSpPr>
        <p:spPr>
          <a:xfrm>
            <a:off x="1080135" y="5712356"/>
            <a:ext cx="5040630" cy="257616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en-GB"/>
          </a:p>
        </p:txBody>
      </p:sp>
      <p:sp>
        <p:nvSpPr>
          <p:cNvPr id="4" name="日付プレースホルダ 3"/>
          <p:cNvSpPr>
            <a:spLocks noGrp="1"/>
          </p:cNvSpPr>
          <p:nvPr>
            <p:ph type="dt" sz="half" idx="10"/>
          </p:nvPr>
        </p:nvSpPr>
        <p:spPr/>
        <p:txBody>
          <a:bodyPr/>
          <a:lstStyle>
            <a:lvl1pPr>
              <a:defRPr/>
            </a:lvl1pPr>
          </a:lstStyle>
          <a:p>
            <a:pPr>
              <a:defRPr/>
            </a:pPr>
            <a:fld id="{B9DCDF83-5DF6-476D-8CC1-2F8A34C2E90E}" type="datetimeFigureOut">
              <a:rPr lang="ja-JP" altLang="en-US"/>
              <a:pPr>
                <a:defRPr/>
              </a:pPr>
              <a:t>2016/12/28</a:t>
            </a:fld>
            <a:endParaRPr lang="en-GB"/>
          </a:p>
        </p:txBody>
      </p:sp>
      <p:sp>
        <p:nvSpPr>
          <p:cNvPr id="5" name="フッター プレースホルダ 4"/>
          <p:cNvSpPr>
            <a:spLocks noGrp="1"/>
          </p:cNvSpPr>
          <p:nvPr>
            <p:ph type="ftr" sz="quarter" idx="11"/>
          </p:nvPr>
        </p:nvSpPr>
        <p:spPr/>
        <p:txBody>
          <a:bodyPr/>
          <a:lstStyle>
            <a:lvl1pPr>
              <a:defRPr/>
            </a:lvl1pPr>
          </a:lstStyle>
          <a:p>
            <a:pPr>
              <a:defRPr/>
            </a:pPr>
            <a:endParaRPr lang="en-GB"/>
          </a:p>
        </p:txBody>
      </p:sp>
      <p:sp>
        <p:nvSpPr>
          <p:cNvPr id="6" name="スライド番号プレースホルダ 5"/>
          <p:cNvSpPr>
            <a:spLocks noGrp="1"/>
          </p:cNvSpPr>
          <p:nvPr>
            <p:ph type="sldNum" sz="quarter" idx="12"/>
          </p:nvPr>
        </p:nvSpPr>
        <p:spPr/>
        <p:txBody>
          <a:bodyPr/>
          <a:lstStyle>
            <a:lvl1pPr>
              <a:defRPr/>
            </a:lvl1pPr>
          </a:lstStyle>
          <a:p>
            <a:pPr>
              <a:defRPr/>
            </a:pPr>
            <a:fld id="{62D5E2D8-765C-41C8-8A61-E92086C8E3F0}"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GB"/>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日付プレースホルダ 3"/>
          <p:cNvSpPr>
            <a:spLocks noGrp="1"/>
          </p:cNvSpPr>
          <p:nvPr>
            <p:ph type="dt" sz="half" idx="10"/>
          </p:nvPr>
        </p:nvSpPr>
        <p:spPr/>
        <p:txBody>
          <a:bodyPr/>
          <a:lstStyle>
            <a:lvl1pPr>
              <a:defRPr/>
            </a:lvl1pPr>
          </a:lstStyle>
          <a:p>
            <a:pPr>
              <a:defRPr/>
            </a:pPr>
            <a:fld id="{170E54EC-CFC2-460F-9056-EB6568ECBF18}" type="datetimeFigureOut">
              <a:rPr lang="ja-JP" altLang="en-US"/>
              <a:pPr>
                <a:defRPr/>
              </a:pPr>
              <a:t>2016/12/28</a:t>
            </a:fld>
            <a:endParaRPr lang="en-GB"/>
          </a:p>
        </p:txBody>
      </p:sp>
      <p:sp>
        <p:nvSpPr>
          <p:cNvPr id="5" name="フッター プレースホルダ 4"/>
          <p:cNvSpPr>
            <a:spLocks noGrp="1"/>
          </p:cNvSpPr>
          <p:nvPr>
            <p:ph type="ftr" sz="quarter" idx="11"/>
          </p:nvPr>
        </p:nvSpPr>
        <p:spPr/>
        <p:txBody>
          <a:bodyPr/>
          <a:lstStyle>
            <a:lvl1pPr>
              <a:defRPr/>
            </a:lvl1pPr>
          </a:lstStyle>
          <a:p>
            <a:pPr>
              <a:defRPr/>
            </a:pPr>
            <a:endParaRPr lang="en-GB"/>
          </a:p>
        </p:txBody>
      </p:sp>
      <p:sp>
        <p:nvSpPr>
          <p:cNvPr id="6" name="スライド番号プレースホルダ 5"/>
          <p:cNvSpPr>
            <a:spLocks noGrp="1"/>
          </p:cNvSpPr>
          <p:nvPr>
            <p:ph type="sldNum" sz="quarter" idx="12"/>
          </p:nvPr>
        </p:nvSpPr>
        <p:spPr/>
        <p:txBody>
          <a:bodyPr/>
          <a:lstStyle>
            <a:lvl1pPr>
              <a:defRPr/>
            </a:lvl1pPr>
          </a:lstStyle>
          <a:p>
            <a:pPr>
              <a:defRPr/>
            </a:pPr>
            <a:fld id="{5AB63B79-A1CF-43A0-B496-7A6F15E0340D}"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3" y="403697"/>
            <a:ext cx="1620202" cy="8601199"/>
          </a:xfrm>
        </p:spPr>
        <p:txBody>
          <a:bodyPr vert="eaVert"/>
          <a:lstStyle/>
          <a:p>
            <a:r>
              <a:rPr lang="ja-JP" altLang="en-US" smtClean="0"/>
              <a:t>マスタ タイトルの書式設定</a:t>
            </a:r>
            <a:endParaRPr lang="en-GB"/>
          </a:p>
        </p:txBody>
      </p:sp>
      <p:sp>
        <p:nvSpPr>
          <p:cNvPr id="3" name="縦書きテキスト プレースホルダ 2"/>
          <p:cNvSpPr>
            <a:spLocks noGrp="1"/>
          </p:cNvSpPr>
          <p:nvPr>
            <p:ph type="body" orient="vert" idx="1"/>
          </p:nvPr>
        </p:nvSpPr>
        <p:spPr>
          <a:xfrm>
            <a:off x="360045" y="403697"/>
            <a:ext cx="4740593" cy="8601199"/>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日付プレースホルダ 3"/>
          <p:cNvSpPr>
            <a:spLocks noGrp="1"/>
          </p:cNvSpPr>
          <p:nvPr>
            <p:ph type="dt" sz="half" idx="10"/>
          </p:nvPr>
        </p:nvSpPr>
        <p:spPr/>
        <p:txBody>
          <a:bodyPr/>
          <a:lstStyle>
            <a:lvl1pPr>
              <a:defRPr/>
            </a:lvl1pPr>
          </a:lstStyle>
          <a:p>
            <a:pPr>
              <a:defRPr/>
            </a:pPr>
            <a:fld id="{EDF416E5-B0EB-46F1-8174-A2511C286F7B}" type="datetimeFigureOut">
              <a:rPr lang="ja-JP" altLang="en-US"/>
              <a:pPr>
                <a:defRPr/>
              </a:pPr>
              <a:t>2016/12/28</a:t>
            </a:fld>
            <a:endParaRPr lang="en-GB"/>
          </a:p>
        </p:txBody>
      </p:sp>
      <p:sp>
        <p:nvSpPr>
          <p:cNvPr id="5" name="フッター プレースホルダ 4"/>
          <p:cNvSpPr>
            <a:spLocks noGrp="1"/>
          </p:cNvSpPr>
          <p:nvPr>
            <p:ph type="ftr" sz="quarter" idx="11"/>
          </p:nvPr>
        </p:nvSpPr>
        <p:spPr/>
        <p:txBody>
          <a:bodyPr/>
          <a:lstStyle>
            <a:lvl1pPr>
              <a:defRPr/>
            </a:lvl1pPr>
          </a:lstStyle>
          <a:p>
            <a:pPr>
              <a:defRPr/>
            </a:pPr>
            <a:endParaRPr lang="en-GB"/>
          </a:p>
        </p:txBody>
      </p:sp>
      <p:sp>
        <p:nvSpPr>
          <p:cNvPr id="6" name="スライド番号プレースホルダ 5"/>
          <p:cNvSpPr>
            <a:spLocks noGrp="1"/>
          </p:cNvSpPr>
          <p:nvPr>
            <p:ph type="sldNum" sz="quarter" idx="12"/>
          </p:nvPr>
        </p:nvSpPr>
        <p:spPr/>
        <p:txBody>
          <a:bodyPr/>
          <a:lstStyle>
            <a:lvl1pPr>
              <a:defRPr/>
            </a:lvl1pPr>
          </a:lstStyle>
          <a:p>
            <a:pPr>
              <a:defRPr/>
            </a:pPr>
            <a:fld id="{C5C52F6B-8DE9-4157-8951-0A25E7054140}"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GB"/>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日付プレースホルダ 3"/>
          <p:cNvSpPr>
            <a:spLocks noGrp="1"/>
          </p:cNvSpPr>
          <p:nvPr>
            <p:ph type="dt" sz="half" idx="10"/>
          </p:nvPr>
        </p:nvSpPr>
        <p:spPr/>
        <p:txBody>
          <a:bodyPr/>
          <a:lstStyle>
            <a:lvl1pPr>
              <a:defRPr/>
            </a:lvl1pPr>
          </a:lstStyle>
          <a:p>
            <a:pPr>
              <a:defRPr/>
            </a:pPr>
            <a:fld id="{0289734B-1F90-41CD-A2A3-EC7655DDBE81}" type="datetimeFigureOut">
              <a:rPr lang="ja-JP" altLang="en-US"/>
              <a:pPr>
                <a:defRPr/>
              </a:pPr>
              <a:t>2016/12/28</a:t>
            </a:fld>
            <a:endParaRPr lang="en-GB"/>
          </a:p>
        </p:txBody>
      </p:sp>
      <p:sp>
        <p:nvSpPr>
          <p:cNvPr id="5" name="フッター プレースホルダ 4"/>
          <p:cNvSpPr>
            <a:spLocks noGrp="1"/>
          </p:cNvSpPr>
          <p:nvPr>
            <p:ph type="ftr" sz="quarter" idx="11"/>
          </p:nvPr>
        </p:nvSpPr>
        <p:spPr/>
        <p:txBody>
          <a:bodyPr/>
          <a:lstStyle>
            <a:lvl1pPr>
              <a:defRPr/>
            </a:lvl1pPr>
          </a:lstStyle>
          <a:p>
            <a:pPr>
              <a:defRPr/>
            </a:pPr>
            <a:endParaRPr lang="en-GB"/>
          </a:p>
        </p:txBody>
      </p:sp>
      <p:sp>
        <p:nvSpPr>
          <p:cNvPr id="6" name="スライド番号プレースホルダ 5"/>
          <p:cNvSpPr>
            <a:spLocks noGrp="1"/>
          </p:cNvSpPr>
          <p:nvPr>
            <p:ph type="sldNum" sz="quarter" idx="12"/>
          </p:nvPr>
        </p:nvSpPr>
        <p:spPr/>
        <p:txBody>
          <a:bodyPr/>
          <a:lstStyle>
            <a:lvl1pPr>
              <a:defRPr/>
            </a:lvl1pPr>
          </a:lstStyle>
          <a:p>
            <a:pPr>
              <a:defRPr/>
            </a:pPr>
            <a:fld id="{77555261-8B5D-4A45-9031-354C9E633FEE}"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477736"/>
            <a:ext cx="6120765" cy="2002124"/>
          </a:xfrm>
        </p:spPr>
        <p:txBody>
          <a:bodyPr anchor="t"/>
          <a:lstStyle>
            <a:lvl1pPr algn="l">
              <a:defRPr sz="4000" b="1" cap="all"/>
            </a:lvl1pPr>
          </a:lstStyle>
          <a:p>
            <a:r>
              <a:rPr lang="ja-JP" altLang="en-US" smtClean="0"/>
              <a:t>マスタ タイトルの書式設定</a:t>
            </a:r>
            <a:endParaRPr lang="en-GB"/>
          </a:p>
        </p:txBody>
      </p:sp>
      <p:sp>
        <p:nvSpPr>
          <p:cNvPr id="3" name="テキスト プレースホルダ 2"/>
          <p:cNvSpPr>
            <a:spLocks noGrp="1"/>
          </p:cNvSpPr>
          <p:nvPr>
            <p:ph type="body" idx="1"/>
          </p:nvPr>
        </p:nvSpPr>
        <p:spPr>
          <a:xfrm>
            <a:off x="568822" y="4272603"/>
            <a:ext cx="6120765" cy="220513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B60C8FA4-9530-4151-B689-4144529AE143}" type="datetimeFigureOut">
              <a:rPr lang="ja-JP" altLang="en-US"/>
              <a:pPr>
                <a:defRPr/>
              </a:pPr>
              <a:t>2016/12/28</a:t>
            </a:fld>
            <a:endParaRPr lang="en-GB"/>
          </a:p>
        </p:txBody>
      </p:sp>
      <p:sp>
        <p:nvSpPr>
          <p:cNvPr id="5" name="フッター プレースホルダ 4"/>
          <p:cNvSpPr>
            <a:spLocks noGrp="1"/>
          </p:cNvSpPr>
          <p:nvPr>
            <p:ph type="ftr" sz="quarter" idx="11"/>
          </p:nvPr>
        </p:nvSpPr>
        <p:spPr/>
        <p:txBody>
          <a:bodyPr/>
          <a:lstStyle>
            <a:lvl1pPr>
              <a:defRPr/>
            </a:lvl1pPr>
          </a:lstStyle>
          <a:p>
            <a:pPr>
              <a:defRPr/>
            </a:pPr>
            <a:endParaRPr lang="en-GB"/>
          </a:p>
        </p:txBody>
      </p:sp>
      <p:sp>
        <p:nvSpPr>
          <p:cNvPr id="6" name="スライド番号プレースホルダ 5"/>
          <p:cNvSpPr>
            <a:spLocks noGrp="1"/>
          </p:cNvSpPr>
          <p:nvPr>
            <p:ph type="sldNum" sz="quarter" idx="12"/>
          </p:nvPr>
        </p:nvSpPr>
        <p:spPr/>
        <p:txBody>
          <a:bodyPr/>
          <a:lstStyle>
            <a:lvl1pPr>
              <a:defRPr/>
            </a:lvl1pPr>
          </a:lstStyle>
          <a:p>
            <a:pPr>
              <a:defRPr/>
            </a:pPr>
            <a:fld id="{C93E6109-0845-4A13-AA44-786B8D44EA6A}"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en-GB"/>
          </a:p>
        </p:txBody>
      </p:sp>
      <p:sp>
        <p:nvSpPr>
          <p:cNvPr id="3" name="コンテンツ プレースホルダ 2"/>
          <p:cNvSpPr>
            <a:spLocks noGrp="1"/>
          </p:cNvSpPr>
          <p:nvPr>
            <p:ph sz="half" idx="1"/>
          </p:nvPr>
        </p:nvSpPr>
        <p:spPr>
          <a:xfrm>
            <a:off x="360045" y="2352147"/>
            <a:ext cx="3180398" cy="665274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コンテンツ プレースホルダ 3"/>
          <p:cNvSpPr>
            <a:spLocks noGrp="1"/>
          </p:cNvSpPr>
          <p:nvPr>
            <p:ph sz="half" idx="2"/>
          </p:nvPr>
        </p:nvSpPr>
        <p:spPr>
          <a:xfrm>
            <a:off x="3660457" y="2352147"/>
            <a:ext cx="3180398" cy="665274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日付プレースホルダ 3"/>
          <p:cNvSpPr>
            <a:spLocks noGrp="1"/>
          </p:cNvSpPr>
          <p:nvPr>
            <p:ph type="dt" sz="half" idx="10"/>
          </p:nvPr>
        </p:nvSpPr>
        <p:spPr/>
        <p:txBody>
          <a:bodyPr/>
          <a:lstStyle>
            <a:lvl1pPr>
              <a:defRPr/>
            </a:lvl1pPr>
          </a:lstStyle>
          <a:p>
            <a:pPr>
              <a:defRPr/>
            </a:pPr>
            <a:fld id="{C4429A13-226F-4C11-9CFD-35F2EC53CDF6}" type="datetimeFigureOut">
              <a:rPr lang="ja-JP" altLang="en-US"/>
              <a:pPr>
                <a:defRPr/>
              </a:pPr>
              <a:t>2016/12/28</a:t>
            </a:fld>
            <a:endParaRPr lang="en-GB"/>
          </a:p>
        </p:txBody>
      </p:sp>
      <p:sp>
        <p:nvSpPr>
          <p:cNvPr id="6" name="フッター プレースホルダ 4"/>
          <p:cNvSpPr>
            <a:spLocks noGrp="1"/>
          </p:cNvSpPr>
          <p:nvPr>
            <p:ph type="ftr" sz="quarter" idx="11"/>
          </p:nvPr>
        </p:nvSpPr>
        <p:spPr/>
        <p:txBody>
          <a:bodyPr/>
          <a:lstStyle>
            <a:lvl1pPr>
              <a:defRPr/>
            </a:lvl1pPr>
          </a:lstStyle>
          <a:p>
            <a:pPr>
              <a:defRPr/>
            </a:pPr>
            <a:endParaRPr lang="en-GB"/>
          </a:p>
        </p:txBody>
      </p:sp>
      <p:sp>
        <p:nvSpPr>
          <p:cNvPr id="7" name="スライド番号プレースホルダ 5"/>
          <p:cNvSpPr>
            <a:spLocks noGrp="1"/>
          </p:cNvSpPr>
          <p:nvPr>
            <p:ph type="sldNum" sz="quarter" idx="12"/>
          </p:nvPr>
        </p:nvSpPr>
        <p:spPr/>
        <p:txBody>
          <a:bodyPr/>
          <a:lstStyle>
            <a:lvl1pPr>
              <a:defRPr/>
            </a:lvl1pPr>
          </a:lstStyle>
          <a:p>
            <a:pPr>
              <a:defRPr/>
            </a:pPr>
            <a:fld id="{1BAEB2A7-617F-4571-B9C6-F0239269092C}"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en-GB"/>
          </a:p>
        </p:txBody>
      </p:sp>
      <p:sp>
        <p:nvSpPr>
          <p:cNvPr id="3" name="テキスト プレースホルダ 2"/>
          <p:cNvSpPr>
            <a:spLocks noGrp="1"/>
          </p:cNvSpPr>
          <p:nvPr>
            <p:ph type="body" idx="1"/>
          </p:nvPr>
        </p:nvSpPr>
        <p:spPr>
          <a:xfrm>
            <a:off x="360047" y="2256475"/>
            <a:ext cx="3181648" cy="94039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60047" y="3196865"/>
            <a:ext cx="3181648" cy="580802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テキスト プレースホルダ 4"/>
          <p:cNvSpPr>
            <a:spLocks noGrp="1"/>
          </p:cNvSpPr>
          <p:nvPr>
            <p:ph type="body" sz="quarter" idx="3"/>
          </p:nvPr>
        </p:nvSpPr>
        <p:spPr>
          <a:xfrm>
            <a:off x="3657960" y="2256475"/>
            <a:ext cx="3182898" cy="94039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657960" y="3196865"/>
            <a:ext cx="3182898" cy="580802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7" name="日付プレースホルダ 3"/>
          <p:cNvSpPr>
            <a:spLocks noGrp="1"/>
          </p:cNvSpPr>
          <p:nvPr>
            <p:ph type="dt" sz="half" idx="10"/>
          </p:nvPr>
        </p:nvSpPr>
        <p:spPr/>
        <p:txBody>
          <a:bodyPr/>
          <a:lstStyle>
            <a:lvl1pPr>
              <a:defRPr/>
            </a:lvl1pPr>
          </a:lstStyle>
          <a:p>
            <a:pPr>
              <a:defRPr/>
            </a:pPr>
            <a:fld id="{93CA3CBA-5BF6-485E-860F-CC6BF712175D}" type="datetimeFigureOut">
              <a:rPr lang="ja-JP" altLang="en-US"/>
              <a:pPr>
                <a:defRPr/>
              </a:pPr>
              <a:t>2016/12/28</a:t>
            </a:fld>
            <a:endParaRPr lang="en-GB"/>
          </a:p>
        </p:txBody>
      </p:sp>
      <p:sp>
        <p:nvSpPr>
          <p:cNvPr id="8" name="フッター プレースホルダ 4"/>
          <p:cNvSpPr>
            <a:spLocks noGrp="1"/>
          </p:cNvSpPr>
          <p:nvPr>
            <p:ph type="ftr" sz="quarter" idx="11"/>
          </p:nvPr>
        </p:nvSpPr>
        <p:spPr/>
        <p:txBody>
          <a:bodyPr/>
          <a:lstStyle>
            <a:lvl1pPr>
              <a:defRPr/>
            </a:lvl1pPr>
          </a:lstStyle>
          <a:p>
            <a:pPr>
              <a:defRPr/>
            </a:pPr>
            <a:endParaRPr lang="en-GB"/>
          </a:p>
        </p:txBody>
      </p:sp>
      <p:sp>
        <p:nvSpPr>
          <p:cNvPr id="9" name="スライド番号プレースホルダ 5"/>
          <p:cNvSpPr>
            <a:spLocks noGrp="1"/>
          </p:cNvSpPr>
          <p:nvPr>
            <p:ph type="sldNum" sz="quarter" idx="12"/>
          </p:nvPr>
        </p:nvSpPr>
        <p:spPr/>
        <p:txBody>
          <a:bodyPr/>
          <a:lstStyle>
            <a:lvl1pPr>
              <a:defRPr/>
            </a:lvl1pPr>
          </a:lstStyle>
          <a:p>
            <a:pPr>
              <a:defRPr/>
            </a:pPr>
            <a:fld id="{43AC995E-9F8A-4114-BA8D-B43D862CAD37}"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00014" y="404275"/>
            <a:ext cx="6540841" cy="8967586"/>
          </a:xfrm>
        </p:spPr>
        <p:txBody>
          <a:bodyPr/>
          <a:lstStyle/>
          <a:p>
            <a:r>
              <a:rPr lang="ja-JP" altLang="en-US" dirty="0" smtClean="0"/>
              <a:t>マスタ タイトルの書式設定</a:t>
            </a:r>
            <a:endParaRPr lang="en-GB" dirty="0"/>
          </a:p>
        </p:txBody>
      </p:sp>
      <p:sp>
        <p:nvSpPr>
          <p:cNvPr id="3" name="日付プレースホルダ 3"/>
          <p:cNvSpPr>
            <a:spLocks noGrp="1"/>
          </p:cNvSpPr>
          <p:nvPr>
            <p:ph type="dt" sz="half" idx="10"/>
          </p:nvPr>
        </p:nvSpPr>
        <p:spPr/>
        <p:txBody>
          <a:bodyPr/>
          <a:lstStyle>
            <a:lvl1pPr>
              <a:defRPr/>
            </a:lvl1pPr>
          </a:lstStyle>
          <a:p>
            <a:pPr>
              <a:defRPr/>
            </a:pPr>
            <a:fld id="{51031B8D-A3B0-41B9-82C0-219F62BA375B}" type="datetimeFigureOut">
              <a:rPr lang="ja-JP" altLang="en-US"/>
              <a:pPr>
                <a:defRPr/>
              </a:pPr>
              <a:t>2016/12/28</a:t>
            </a:fld>
            <a:endParaRPr lang="en-GB"/>
          </a:p>
        </p:txBody>
      </p:sp>
      <p:sp>
        <p:nvSpPr>
          <p:cNvPr id="4" name="フッター プレースホルダ 4"/>
          <p:cNvSpPr>
            <a:spLocks noGrp="1"/>
          </p:cNvSpPr>
          <p:nvPr>
            <p:ph type="ftr" sz="quarter" idx="11"/>
          </p:nvPr>
        </p:nvSpPr>
        <p:spPr/>
        <p:txBody>
          <a:bodyPr/>
          <a:lstStyle>
            <a:lvl1pPr>
              <a:defRPr/>
            </a:lvl1pPr>
          </a:lstStyle>
          <a:p>
            <a:pPr>
              <a:defRPr/>
            </a:pPr>
            <a:endParaRPr lang="en-GB"/>
          </a:p>
        </p:txBody>
      </p:sp>
      <p:sp>
        <p:nvSpPr>
          <p:cNvPr id="5" name="スライド番号プレースホルダ 5"/>
          <p:cNvSpPr>
            <a:spLocks noGrp="1"/>
          </p:cNvSpPr>
          <p:nvPr>
            <p:ph type="sldNum" sz="quarter" idx="12"/>
          </p:nvPr>
        </p:nvSpPr>
        <p:spPr/>
        <p:txBody>
          <a:bodyPr/>
          <a:lstStyle>
            <a:lvl1pPr>
              <a:defRPr/>
            </a:lvl1pPr>
          </a:lstStyle>
          <a:p>
            <a:pPr>
              <a:defRPr/>
            </a:pPr>
            <a:fld id="{7DC068B8-C4E7-4C27-8EAB-40E7D9B0341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2BDEE2E1-5EE7-421A-B3EA-75C047C55E55}" type="datetimeFigureOut">
              <a:rPr lang="ja-JP" altLang="en-US"/>
              <a:pPr>
                <a:defRPr/>
              </a:pPr>
              <a:t>2016/12/28</a:t>
            </a:fld>
            <a:endParaRPr lang="en-GB"/>
          </a:p>
        </p:txBody>
      </p:sp>
      <p:sp>
        <p:nvSpPr>
          <p:cNvPr id="3" name="フッター プレースホルダ 4"/>
          <p:cNvSpPr>
            <a:spLocks noGrp="1"/>
          </p:cNvSpPr>
          <p:nvPr>
            <p:ph type="ftr" sz="quarter" idx="11"/>
          </p:nvPr>
        </p:nvSpPr>
        <p:spPr/>
        <p:txBody>
          <a:bodyPr/>
          <a:lstStyle>
            <a:lvl1pPr>
              <a:defRPr/>
            </a:lvl1pPr>
          </a:lstStyle>
          <a:p>
            <a:pPr>
              <a:defRPr/>
            </a:pPr>
            <a:endParaRPr lang="en-GB"/>
          </a:p>
        </p:txBody>
      </p:sp>
      <p:sp>
        <p:nvSpPr>
          <p:cNvPr id="4" name="スライド番号プレースホルダ 5"/>
          <p:cNvSpPr>
            <a:spLocks noGrp="1"/>
          </p:cNvSpPr>
          <p:nvPr>
            <p:ph type="sldNum" sz="quarter" idx="12"/>
          </p:nvPr>
        </p:nvSpPr>
        <p:spPr/>
        <p:txBody>
          <a:bodyPr/>
          <a:lstStyle>
            <a:lvl1pPr>
              <a:defRPr/>
            </a:lvl1pPr>
          </a:lstStyle>
          <a:p>
            <a:pPr>
              <a:defRPr/>
            </a:pPr>
            <a:fld id="{D861B130-4D09-47A9-AEE4-DD23389A1EDC}"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7" y="401360"/>
            <a:ext cx="2369046" cy="1708106"/>
          </a:xfrm>
        </p:spPr>
        <p:txBody>
          <a:bodyPr anchor="b"/>
          <a:lstStyle>
            <a:lvl1pPr algn="l">
              <a:defRPr sz="2000" b="1"/>
            </a:lvl1pPr>
          </a:lstStyle>
          <a:p>
            <a:r>
              <a:rPr lang="ja-JP" altLang="en-US" dirty="0" smtClean="0"/>
              <a:t>マスタ タイトルの書式設定</a:t>
            </a:r>
            <a:endParaRPr lang="en-GB" dirty="0"/>
          </a:p>
        </p:txBody>
      </p:sp>
      <p:sp>
        <p:nvSpPr>
          <p:cNvPr id="3" name="コンテンツ プレースホルダ 2"/>
          <p:cNvSpPr>
            <a:spLocks noGrp="1"/>
          </p:cNvSpPr>
          <p:nvPr>
            <p:ph idx="1"/>
          </p:nvPr>
        </p:nvSpPr>
        <p:spPr>
          <a:xfrm>
            <a:off x="2815352" y="401361"/>
            <a:ext cx="4025503" cy="860353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テキスト プレースホルダ 3"/>
          <p:cNvSpPr>
            <a:spLocks noGrp="1"/>
          </p:cNvSpPr>
          <p:nvPr>
            <p:ph type="body" sz="half" idx="2"/>
          </p:nvPr>
        </p:nvSpPr>
        <p:spPr>
          <a:xfrm>
            <a:off x="360047" y="2109467"/>
            <a:ext cx="2369046" cy="689542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00D910C1-5BC3-4001-8575-B52748A5E854}" type="datetimeFigureOut">
              <a:rPr lang="ja-JP" altLang="en-US"/>
              <a:pPr>
                <a:defRPr/>
              </a:pPr>
              <a:t>2016/12/28</a:t>
            </a:fld>
            <a:endParaRPr lang="en-GB"/>
          </a:p>
        </p:txBody>
      </p:sp>
      <p:sp>
        <p:nvSpPr>
          <p:cNvPr id="6" name="フッター プレースホルダ 4"/>
          <p:cNvSpPr>
            <a:spLocks noGrp="1"/>
          </p:cNvSpPr>
          <p:nvPr>
            <p:ph type="ftr" sz="quarter" idx="11"/>
          </p:nvPr>
        </p:nvSpPr>
        <p:spPr/>
        <p:txBody>
          <a:bodyPr/>
          <a:lstStyle>
            <a:lvl1pPr>
              <a:defRPr/>
            </a:lvl1pPr>
          </a:lstStyle>
          <a:p>
            <a:pPr>
              <a:defRPr/>
            </a:pPr>
            <a:endParaRPr lang="en-GB"/>
          </a:p>
        </p:txBody>
      </p:sp>
      <p:sp>
        <p:nvSpPr>
          <p:cNvPr id="7" name="スライド番号プレースホルダ 5"/>
          <p:cNvSpPr>
            <a:spLocks noGrp="1"/>
          </p:cNvSpPr>
          <p:nvPr>
            <p:ph type="sldNum" sz="quarter" idx="12"/>
          </p:nvPr>
        </p:nvSpPr>
        <p:spPr/>
        <p:txBody>
          <a:bodyPr/>
          <a:lstStyle>
            <a:lvl1pPr>
              <a:defRPr/>
            </a:lvl1pPr>
          </a:lstStyle>
          <a:p>
            <a:pPr>
              <a:defRPr/>
            </a:pPr>
            <a:fld id="{84DAEBF6-EA42-4B36-9983-B3FF111F39E3}"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6" y="7056440"/>
            <a:ext cx="4320540" cy="833053"/>
          </a:xfrm>
        </p:spPr>
        <p:txBody>
          <a:bodyPr anchor="b"/>
          <a:lstStyle>
            <a:lvl1pPr algn="l">
              <a:defRPr sz="2000" b="1"/>
            </a:lvl1pPr>
          </a:lstStyle>
          <a:p>
            <a:r>
              <a:rPr lang="ja-JP" altLang="en-US" smtClean="0"/>
              <a:t>マスタ タイトルの書式設定</a:t>
            </a:r>
            <a:endParaRPr lang="en-GB"/>
          </a:p>
        </p:txBody>
      </p:sp>
      <p:sp>
        <p:nvSpPr>
          <p:cNvPr id="3" name="図プレースホルダ 2"/>
          <p:cNvSpPr>
            <a:spLocks noGrp="1"/>
          </p:cNvSpPr>
          <p:nvPr>
            <p:ph type="pic" idx="1"/>
          </p:nvPr>
        </p:nvSpPr>
        <p:spPr>
          <a:xfrm>
            <a:off x="1411426" y="900722"/>
            <a:ext cx="4320540" cy="60483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テキスト プレースホルダ 3"/>
          <p:cNvSpPr>
            <a:spLocks noGrp="1"/>
          </p:cNvSpPr>
          <p:nvPr>
            <p:ph type="body" sz="half" idx="2"/>
          </p:nvPr>
        </p:nvSpPr>
        <p:spPr>
          <a:xfrm>
            <a:off x="1411426" y="7889491"/>
            <a:ext cx="4320540" cy="118307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23BEC0FA-EF9B-4EA0-9434-C0475BA40198}" type="datetimeFigureOut">
              <a:rPr lang="ja-JP" altLang="en-US"/>
              <a:pPr>
                <a:defRPr/>
              </a:pPr>
              <a:t>2016/12/28</a:t>
            </a:fld>
            <a:endParaRPr lang="en-GB"/>
          </a:p>
        </p:txBody>
      </p:sp>
      <p:sp>
        <p:nvSpPr>
          <p:cNvPr id="6" name="フッター プレースホルダ 4"/>
          <p:cNvSpPr>
            <a:spLocks noGrp="1"/>
          </p:cNvSpPr>
          <p:nvPr>
            <p:ph type="ftr" sz="quarter" idx="11"/>
          </p:nvPr>
        </p:nvSpPr>
        <p:spPr/>
        <p:txBody>
          <a:bodyPr/>
          <a:lstStyle>
            <a:lvl1pPr>
              <a:defRPr/>
            </a:lvl1pPr>
          </a:lstStyle>
          <a:p>
            <a:pPr>
              <a:defRPr/>
            </a:pPr>
            <a:endParaRPr lang="en-GB"/>
          </a:p>
        </p:txBody>
      </p:sp>
      <p:sp>
        <p:nvSpPr>
          <p:cNvPr id="7" name="スライド番号プレースホルダ 5"/>
          <p:cNvSpPr>
            <a:spLocks noGrp="1"/>
          </p:cNvSpPr>
          <p:nvPr>
            <p:ph type="sldNum" sz="quarter" idx="12"/>
          </p:nvPr>
        </p:nvSpPr>
        <p:spPr/>
        <p:txBody>
          <a:bodyPr/>
          <a:lstStyle>
            <a:lvl1pPr>
              <a:defRPr/>
            </a:lvl1pPr>
          </a:lstStyle>
          <a:p>
            <a:pPr>
              <a:defRPr/>
            </a:pPr>
            <a:fld id="{6153757D-C77E-438E-9AB0-0D8C59A98B58}"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360363" y="404813"/>
            <a:ext cx="6480175" cy="16795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endParaRPr lang="en-GB" smtClean="0"/>
          </a:p>
        </p:txBody>
      </p:sp>
      <p:sp>
        <p:nvSpPr>
          <p:cNvPr id="1027" name="テキスト プレースホルダ 2"/>
          <p:cNvSpPr>
            <a:spLocks noGrp="1"/>
          </p:cNvSpPr>
          <p:nvPr>
            <p:ph type="body" idx="1"/>
          </p:nvPr>
        </p:nvSpPr>
        <p:spPr bwMode="auto">
          <a:xfrm>
            <a:off x="360363" y="2352675"/>
            <a:ext cx="6480175" cy="6651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smtClean="0"/>
          </a:p>
        </p:txBody>
      </p:sp>
      <p:sp>
        <p:nvSpPr>
          <p:cNvPr id="4" name="日付プレースホルダ 3"/>
          <p:cNvSpPr>
            <a:spLocks noGrp="1"/>
          </p:cNvSpPr>
          <p:nvPr>
            <p:ph type="dt" sz="half" idx="2"/>
          </p:nvPr>
        </p:nvSpPr>
        <p:spPr>
          <a:xfrm>
            <a:off x="360363" y="9344025"/>
            <a:ext cx="1679575" cy="534988"/>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8AF4A29A-A629-41DA-BE3B-F0502B17826F}" type="datetimeFigureOut">
              <a:rPr lang="ja-JP" altLang="en-US"/>
              <a:pPr>
                <a:defRPr/>
              </a:pPr>
              <a:t>2016/12/28</a:t>
            </a:fld>
            <a:endParaRPr lang="en-GB"/>
          </a:p>
        </p:txBody>
      </p:sp>
      <p:sp>
        <p:nvSpPr>
          <p:cNvPr id="5" name="フッター プレースホルダ 4"/>
          <p:cNvSpPr>
            <a:spLocks noGrp="1"/>
          </p:cNvSpPr>
          <p:nvPr>
            <p:ph type="ftr" sz="quarter" idx="3"/>
          </p:nvPr>
        </p:nvSpPr>
        <p:spPr>
          <a:xfrm>
            <a:off x="2460625" y="9344025"/>
            <a:ext cx="2279650" cy="534988"/>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en-GB"/>
          </a:p>
        </p:txBody>
      </p:sp>
      <p:sp>
        <p:nvSpPr>
          <p:cNvPr id="6" name="スライド番号プレースホルダ 5"/>
          <p:cNvSpPr>
            <a:spLocks noGrp="1"/>
          </p:cNvSpPr>
          <p:nvPr>
            <p:ph type="sldNum" sz="quarter" idx="4"/>
          </p:nvPr>
        </p:nvSpPr>
        <p:spPr>
          <a:xfrm>
            <a:off x="5160963" y="9344025"/>
            <a:ext cx="1679575" cy="534988"/>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38FEFFA5-B81A-45E3-BA1D-2EB33D573C97}"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rotWithShape="1">
          <a:blip r:embed="rId3">
            <a:extLst>
              <a:ext uri="{28A0092B-C50C-407E-A947-70E740481C1C}">
                <a14:useLocalDpi xmlns:a14="http://schemas.microsoft.com/office/drawing/2010/main" val="0"/>
              </a:ext>
            </a:extLst>
          </a:blip>
          <a:srcRect l="8257" t="25298"/>
          <a:stretch/>
        </p:blipFill>
        <p:spPr>
          <a:xfrm>
            <a:off x="49" y="-249"/>
            <a:ext cx="7200851" cy="4680521"/>
          </a:xfrm>
          <a:prstGeom prst="rect">
            <a:avLst/>
          </a:prstGeom>
        </p:spPr>
      </p:pic>
      <p:sp>
        <p:nvSpPr>
          <p:cNvPr id="14340" name="テキスト ボックス 5"/>
          <p:cNvSpPr txBox="1">
            <a:spLocks noChangeArrowheads="1"/>
          </p:cNvSpPr>
          <p:nvPr/>
        </p:nvSpPr>
        <p:spPr bwMode="auto">
          <a:xfrm>
            <a:off x="0" y="662340"/>
            <a:ext cx="7272858" cy="1508105"/>
          </a:xfrm>
          <a:prstGeom prst="rect">
            <a:avLst/>
          </a:prstGeom>
          <a:noFill/>
          <a:ln w="9525">
            <a:noFill/>
            <a:miter lim="800000"/>
            <a:headEnd/>
            <a:tailEnd/>
          </a:ln>
        </p:spPr>
        <p:txBody>
          <a:bodyPr wrap="square">
            <a:spAutoFit/>
            <a:scene3d>
              <a:camera prst="orthographicFront"/>
              <a:lightRig rig="threePt" dir="t"/>
            </a:scene3d>
            <a:sp3d extrusionH="57150">
              <a:bevelT w="82550" h="38100" prst="coolSlant"/>
            </a:sp3d>
          </a:bodyPr>
          <a:lstStyle/>
          <a:p>
            <a:pPr algn="ctr"/>
            <a:r>
              <a:rPr lang="ja-JP" altLang="en-US" sz="6000" dirty="0" smtClean="0">
                <a:solidFill>
                  <a:srgbClr val="FF0000"/>
                </a:solidFill>
                <a:effectLst>
                  <a:outerShdw blurRad="50800" dist="38100" dir="2700000" algn="tl" rotWithShape="0">
                    <a:prstClr val="black">
                      <a:alpha val="40000"/>
                    </a:prstClr>
                  </a:outerShdw>
                </a:effectLst>
                <a:latin typeface="HG創英角ｺﾞｼｯｸUB" panose="020B0909000000000000" pitchFamily="49" charset="-128"/>
                <a:ea typeface="HG創英角ｺﾞｼｯｸUB" panose="020B0909000000000000" pitchFamily="49" charset="-128"/>
              </a:rPr>
              <a:t>大学で教える</a:t>
            </a:r>
            <a:r>
              <a:rPr lang="ja-JP" altLang="en-US" sz="3600" dirty="0" smtClean="0">
                <a:effectLst>
                  <a:outerShdw blurRad="50800" dist="38100" dir="2700000" algn="tl" rotWithShape="0">
                    <a:prstClr val="black">
                      <a:alpha val="40000"/>
                    </a:prstClr>
                  </a:outerShdw>
                </a:effectLst>
                <a:latin typeface="HG創英角ｺﾞｼｯｸUB" panose="020B0909000000000000" pitchFamily="49" charset="-128"/>
                <a:ea typeface="HG創英角ｺﾞｼｯｸUB" panose="020B0909000000000000" pitchFamily="49" charset="-128"/>
              </a:rPr>
              <a:t>ということ</a:t>
            </a:r>
            <a:endParaRPr lang="en-US" altLang="ja-JP" sz="3600" dirty="0" smtClean="0">
              <a:effectLst>
                <a:outerShdw blurRad="50800" dist="38100" dir="2700000" algn="tl" rotWithShape="0">
                  <a:prstClr val="black">
                    <a:alpha val="40000"/>
                  </a:prstClr>
                </a:outerShdw>
              </a:effectLst>
              <a:latin typeface="HG創英角ｺﾞｼｯｸUB" panose="020B0909000000000000" pitchFamily="49" charset="-128"/>
              <a:ea typeface="HG創英角ｺﾞｼｯｸUB" panose="020B0909000000000000" pitchFamily="49" charset="-128"/>
            </a:endParaRPr>
          </a:p>
          <a:p>
            <a:pPr algn="ctr"/>
            <a:r>
              <a:rPr lang="ja-JP" altLang="ja-JP" sz="3200" b="1" dirty="0" smtClean="0">
                <a:effectLst>
                  <a:outerShdw blurRad="50800" dist="38100" dir="2700000" algn="tl" rotWithShape="0">
                    <a:prstClr val="black">
                      <a:alpha val="40000"/>
                    </a:prstClr>
                  </a:outerShdw>
                </a:effectLst>
                <a:latin typeface="HGS明朝B" panose="02020800000000000000" pitchFamily="18" charset="-128"/>
                <a:ea typeface="HGS明朝B" panose="02020800000000000000" pitchFamily="18" charset="-128"/>
              </a:rPr>
              <a:t>―</a:t>
            </a:r>
            <a:r>
              <a:rPr lang="ja-JP" altLang="en-US" sz="3200" b="1" dirty="0" smtClean="0">
                <a:effectLst>
                  <a:outerShdw blurRad="50800" dist="38100" dir="2700000" algn="tl" rotWithShape="0">
                    <a:prstClr val="black">
                      <a:alpha val="40000"/>
                    </a:prstClr>
                  </a:outerShdw>
                </a:effectLst>
                <a:latin typeface="HGS明朝B" panose="02020800000000000000" pitchFamily="18" charset="-128"/>
                <a:ea typeface="HGS明朝B" panose="02020800000000000000" pitchFamily="18" charset="-128"/>
              </a:rPr>
              <a:t>多様</a:t>
            </a:r>
            <a:r>
              <a:rPr lang="ja-JP" altLang="en-US" sz="3200" b="1" dirty="0">
                <a:effectLst>
                  <a:outerShdw blurRad="50800" dist="38100" dir="2700000" algn="tl" rotWithShape="0">
                    <a:prstClr val="black">
                      <a:alpha val="40000"/>
                    </a:prstClr>
                  </a:outerShdw>
                </a:effectLst>
                <a:latin typeface="HGS明朝B" panose="02020800000000000000" pitchFamily="18" charset="-128"/>
                <a:ea typeface="HGS明朝B" panose="02020800000000000000" pitchFamily="18" charset="-128"/>
              </a:rPr>
              <a:t>な私たちの学びの場に向けて</a:t>
            </a:r>
            <a:r>
              <a:rPr lang="en-US" altLang="ja-JP" sz="3200" b="1" dirty="0" smtClean="0">
                <a:effectLst>
                  <a:outerShdw blurRad="50800" dist="38100" dir="2700000" algn="tl" rotWithShape="0">
                    <a:prstClr val="black">
                      <a:alpha val="40000"/>
                    </a:prstClr>
                  </a:outerShdw>
                </a:effectLst>
                <a:latin typeface="HGS明朝B" panose="02020800000000000000" pitchFamily="18" charset="-128"/>
                <a:ea typeface="HGS明朝B" panose="02020800000000000000" pitchFamily="18" charset="-128"/>
              </a:rPr>
              <a:t>―</a:t>
            </a:r>
            <a:endParaRPr lang="en-US" altLang="ja-JP" sz="3200" b="1" spc="600" dirty="0" smtClean="0">
              <a:effectLst>
                <a:outerShdw blurRad="50800" dist="38100" dir="2700000" algn="tl" rotWithShape="0">
                  <a:prstClr val="black">
                    <a:alpha val="40000"/>
                  </a:prstClr>
                </a:outerShdw>
              </a:effectLst>
              <a:latin typeface="ＭＳ Ｐゴシック" charset="-128"/>
            </a:endParaRPr>
          </a:p>
        </p:txBody>
      </p:sp>
      <p:sp>
        <p:nvSpPr>
          <p:cNvPr id="7" name="テキスト ボックス 6"/>
          <p:cNvSpPr txBox="1"/>
          <p:nvPr/>
        </p:nvSpPr>
        <p:spPr>
          <a:xfrm>
            <a:off x="144066" y="2387386"/>
            <a:ext cx="6939589" cy="1723549"/>
          </a:xfrm>
          <a:prstGeom prst="rect">
            <a:avLst/>
          </a:prstGeom>
          <a:solidFill>
            <a:schemeClr val="bg1">
              <a:alpha val="70000"/>
            </a:schemeClr>
          </a:solidFill>
          <a:ln w="50800">
            <a:solidFill>
              <a:srgbClr val="00D000"/>
            </a:solidFill>
          </a:ln>
        </p:spPr>
        <p:txBody>
          <a:bodyPr wrap="square">
            <a:spAutoFit/>
          </a:bodyPr>
          <a:lstStyle/>
          <a:p>
            <a:pPr indent="85725">
              <a:spcBef>
                <a:spcPts val="600"/>
              </a:spcBef>
              <a:defRPr/>
            </a:pPr>
            <a:r>
              <a:rPr lang="ja-JP" altLang="en-US" sz="1200" dirty="0">
                <a:latin typeface="HGSｺﾞｼｯｸM" panose="020B0600000000000000" pitchFamily="50" charset="-128"/>
                <a:ea typeface="HGSｺﾞｼｯｸM" panose="020B0600000000000000" pitchFamily="50" charset="-128"/>
              </a:rPr>
              <a:t>大学で講義を担当することになったら、どのように授業を行っていけばよいのでしょうか</a:t>
            </a:r>
            <a:r>
              <a:rPr lang="ja-JP" altLang="en-US" sz="1200" dirty="0" smtClean="0">
                <a:latin typeface="HGSｺﾞｼｯｸM" panose="020B0600000000000000" pitchFamily="50" charset="-128"/>
                <a:ea typeface="HGSｺﾞｼｯｸM" panose="020B0600000000000000" pitchFamily="50" charset="-128"/>
              </a:rPr>
              <a:t>？　</a:t>
            </a:r>
            <a:r>
              <a:rPr lang="ja-JP" altLang="en-US" sz="1200" dirty="0">
                <a:latin typeface="HGSｺﾞｼｯｸM" panose="020B0600000000000000" pitchFamily="50" charset="-128"/>
                <a:ea typeface="HGSｺﾞｼｯｸM" panose="020B0600000000000000" pitchFamily="50" charset="-128"/>
              </a:rPr>
              <a:t>　</a:t>
            </a:r>
            <a:r>
              <a:rPr lang="ja-JP" altLang="en-US" sz="1200" dirty="0" smtClean="0">
                <a:latin typeface="HGSｺﾞｼｯｸM" panose="020B0600000000000000" pitchFamily="50" charset="-128"/>
                <a:ea typeface="HGSｺﾞｼｯｸM" panose="020B0600000000000000" pitchFamily="50" charset="-128"/>
              </a:rPr>
              <a:t>本講習会</a:t>
            </a:r>
            <a:r>
              <a:rPr lang="ja-JP" altLang="en-US" sz="1200" dirty="0">
                <a:latin typeface="HGSｺﾞｼｯｸM" panose="020B0600000000000000" pitchFamily="50" charset="-128"/>
                <a:ea typeface="HGSｺﾞｼｯｸM" panose="020B0600000000000000" pitchFamily="50" charset="-128"/>
              </a:rPr>
              <a:t>では、博士課程修了後のキャリアを</a:t>
            </a:r>
            <a:r>
              <a:rPr lang="ja-JP" altLang="en-US" sz="1200" dirty="0" smtClean="0">
                <a:latin typeface="HGSｺﾞｼｯｸM" panose="020B0600000000000000" pitchFamily="50" charset="-128"/>
                <a:ea typeface="HGSｺﾞｼｯｸM" panose="020B0600000000000000" pitchFamily="50" charset="-128"/>
              </a:rPr>
              <a:t>見すえて</a:t>
            </a:r>
            <a:r>
              <a:rPr lang="ja-JP" altLang="en-US" sz="1200" dirty="0">
                <a:latin typeface="HGSｺﾞｼｯｸM" panose="020B0600000000000000" pitchFamily="50" charset="-128"/>
                <a:ea typeface="HGSｺﾞｼｯｸM" panose="020B0600000000000000" pitchFamily="50" charset="-128"/>
              </a:rPr>
              <a:t>、「大学で教える」ことについて実践的に学ぶ機会を提供します</a:t>
            </a:r>
            <a:r>
              <a:rPr lang="ja-JP" altLang="en-US" sz="1200" dirty="0" smtClean="0">
                <a:latin typeface="HGSｺﾞｼｯｸM" panose="020B0600000000000000" pitchFamily="50" charset="-128"/>
                <a:ea typeface="HGSｺﾞｼｯｸM" panose="020B0600000000000000" pitchFamily="50" charset="-128"/>
              </a:rPr>
              <a:t>。ふるってご参加ください。</a:t>
            </a:r>
            <a:endParaRPr lang="ja-JP" altLang="en-US" sz="1200" dirty="0">
              <a:latin typeface="HGSｺﾞｼｯｸM" panose="020B0600000000000000" pitchFamily="50" charset="-128"/>
              <a:ea typeface="HGSｺﾞｼｯｸM" panose="020B0600000000000000" pitchFamily="50" charset="-128"/>
            </a:endParaRPr>
          </a:p>
          <a:p>
            <a:pPr indent="85725">
              <a:spcBef>
                <a:spcPts val="600"/>
              </a:spcBef>
              <a:defRPr/>
            </a:pPr>
            <a:r>
              <a:rPr lang="ja-JP" altLang="en-US" sz="1200" dirty="0">
                <a:latin typeface="HGSｺﾞｼｯｸM" panose="020B0600000000000000" pitchFamily="50" charset="-128"/>
                <a:ea typeface="HGSｺﾞｼｯｸM" panose="020B0600000000000000" pitchFamily="50" charset="-128"/>
              </a:rPr>
              <a:t>第</a:t>
            </a:r>
            <a:r>
              <a:rPr lang="en-US" altLang="ja-JP" sz="1200" dirty="0">
                <a:latin typeface="HGSｺﾞｼｯｸM" panose="020B0600000000000000" pitchFamily="50" charset="-128"/>
                <a:ea typeface="HGSｺﾞｼｯｸM" panose="020B0600000000000000" pitchFamily="50" charset="-128"/>
              </a:rPr>
              <a:t>1</a:t>
            </a:r>
            <a:r>
              <a:rPr lang="ja-JP" altLang="en-US" sz="1200" dirty="0">
                <a:latin typeface="HGSｺﾞｼｯｸM" panose="020B0600000000000000" pitchFamily="50" charset="-128"/>
                <a:ea typeface="HGSｺﾞｼｯｸM" panose="020B0600000000000000" pitchFamily="50" charset="-128"/>
              </a:rPr>
              <a:t>部は、アイスブレイクという手法を使って大学での授業支援に取り組んできた講師による、「学生が学ぼうとする」環境を作り出すことに関するワークショップです</a:t>
            </a:r>
            <a:r>
              <a:rPr lang="ja-JP" altLang="en-US" sz="1200" dirty="0" smtClean="0">
                <a:latin typeface="HGSｺﾞｼｯｸM" panose="020B0600000000000000" pitchFamily="50" charset="-128"/>
                <a:ea typeface="HGSｺﾞｼｯｸM" panose="020B0600000000000000" pitchFamily="50" charset="-128"/>
              </a:rPr>
              <a:t>。</a:t>
            </a:r>
            <a:endParaRPr lang="en-US" altLang="ja-JP" sz="1200" dirty="0" smtClean="0">
              <a:latin typeface="HGSｺﾞｼｯｸM" panose="020B0600000000000000" pitchFamily="50" charset="-128"/>
              <a:ea typeface="HGSｺﾞｼｯｸM" panose="020B0600000000000000" pitchFamily="50" charset="-128"/>
            </a:endParaRPr>
          </a:p>
          <a:p>
            <a:pPr indent="85725">
              <a:spcBef>
                <a:spcPts val="600"/>
              </a:spcBef>
              <a:defRPr/>
            </a:pPr>
            <a:r>
              <a:rPr lang="ja-JP" altLang="en-US" sz="1200" dirty="0" smtClean="0">
                <a:latin typeface="HGSｺﾞｼｯｸM" panose="020B0600000000000000" pitchFamily="50" charset="-128"/>
                <a:ea typeface="HGSｺﾞｼｯｸM" panose="020B0600000000000000" pitchFamily="50" charset="-128"/>
              </a:rPr>
              <a:t>第</a:t>
            </a:r>
            <a:r>
              <a:rPr lang="en-US" altLang="ja-JP" sz="1200" dirty="0" smtClean="0">
                <a:latin typeface="HGSｺﾞｼｯｸM" panose="020B0600000000000000" pitchFamily="50" charset="-128"/>
                <a:ea typeface="HGSｺﾞｼｯｸM" panose="020B0600000000000000" pitchFamily="50" charset="-128"/>
              </a:rPr>
              <a:t>2</a:t>
            </a:r>
            <a:r>
              <a:rPr lang="ja-JP" altLang="en-US" sz="1200" dirty="0">
                <a:latin typeface="HGSｺﾞｼｯｸM" panose="020B0600000000000000" pitchFamily="50" charset="-128"/>
                <a:ea typeface="HGSｺﾞｼｯｸM" panose="020B0600000000000000" pitchFamily="50" charset="-128"/>
              </a:rPr>
              <a:t>部では、大学教員として知っておくべきジェンダー・</a:t>
            </a:r>
            <a:r>
              <a:rPr lang="ja-JP" altLang="en-US" sz="1200" dirty="0" smtClean="0">
                <a:latin typeface="HGSｺﾞｼｯｸM" panose="020B0600000000000000" pitchFamily="50" charset="-128"/>
                <a:ea typeface="HGSｺﾞｼｯｸM" panose="020B0600000000000000" pitchFamily="50" charset="-128"/>
              </a:rPr>
              <a:t>セクシュアリティの</a:t>
            </a:r>
            <a:r>
              <a:rPr lang="ja-JP" altLang="en-US" sz="1200" dirty="0">
                <a:latin typeface="HGSｺﾞｼｯｸM" panose="020B0600000000000000" pitchFamily="50" charset="-128"/>
                <a:ea typeface="HGSｺﾞｼｯｸM" panose="020B0600000000000000" pitchFamily="50" charset="-128"/>
              </a:rPr>
              <a:t>問題に焦点を当てます。</a:t>
            </a:r>
            <a:r>
              <a:rPr lang="en-US" altLang="ja-JP" sz="1200" dirty="0">
                <a:latin typeface="HGSｺﾞｼｯｸM" panose="020B0600000000000000" pitchFamily="50" charset="-128"/>
                <a:ea typeface="HGSｺﾞｼｯｸM" panose="020B0600000000000000" pitchFamily="50" charset="-128"/>
              </a:rPr>
              <a:t>2</a:t>
            </a:r>
            <a:r>
              <a:rPr lang="ja-JP" altLang="en-US" sz="1200" dirty="0">
                <a:latin typeface="HGSｺﾞｼｯｸM" panose="020B0600000000000000" pitchFamily="50" charset="-128"/>
                <a:ea typeface="HGSｺﾞｼｯｸM" panose="020B0600000000000000" pitchFamily="50" charset="-128"/>
              </a:rPr>
              <a:t>名の講師による講義とワークショップを通して、全ての学生が安心して学ぶ権利を保障するために何ができるのか、実践的</a:t>
            </a:r>
            <a:r>
              <a:rPr lang="ja-JP" altLang="en-US" sz="1200" dirty="0" smtClean="0">
                <a:latin typeface="HGSｺﾞｼｯｸM" panose="020B0600000000000000" pitchFamily="50" charset="-128"/>
                <a:ea typeface="HGSｺﾞｼｯｸM" panose="020B0600000000000000" pitchFamily="50" charset="-128"/>
              </a:rPr>
              <a:t>に考えます。</a:t>
            </a:r>
            <a:endParaRPr lang="ja-JP" altLang="en-US" sz="1200" dirty="0">
              <a:latin typeface="HGSｺﾞｼｯｸM" panose="020B0600000000000000" pitchFamily="50" charset="-128"/>
              <a:ea typeface="HGSｺﾞｼｯｸM" panose="020B0600000000000000" pitchFamily="50" charset="-128"/>
            </a:endParaRPr>
          </a:p>
        </p:txBody>
      </p:sp>
      <p:sp>
        <p:nvSpPr>
          <p:cNvPr id="2054" name="テキスト ボックス 7"/>
          <p:cNvSpPr txBox="1">
            <a:spLocks noChangeArrowheads="1"/>
          </p:cNvSpPr>
          <p:nvPr/>
        </p:nvSpPr>
        <p:spPr bwMode="auto">
          <a:xfrm>
            <a:off x="144066" y="4259594"/>
            <a:ext cx="6948000" cy="1356782"/>
          </a:xfrm>
          <a:prstGeom prst="rect">
            <a:avLst/>
          </a:prstGeom>
          <a:solidFill>
            <a:schemeClr val="bg1">
              <a:alpha val="70000"/>
            </a:schemeClr>
          </a:solidFill>
          <a:ln w="50800">
            <a:solidFill>
              <a:srgbClr val="00D000"/>
            </a:solidFill>
            <a:headEnd/>
            <a:tailEnd/>
          </a:ln>
        </p:spPr>
        <p:style>
          <a:lnRef idx="2">
            <a:schemeClr val="accent1"/>
          </a:lnRef>
          <a:fillRef idx="1">
            <a:schemeClr val="lt1"/>
          </a:fillRef>
          <a:effectRef idx="0">
            <a:schemeClr val="accent1"/>
          </a:effectRef>
          <a:fontRef idx="minor">
            <a:schemeClr val="dk1"/>
          </a:fontRef>
        </p:style>
        <p:txBody>
          <a:bodyPr wrap="square">
            <a:spAutoFit/>
          </a:bodyPr>
          <a:lstStyle/>
          <a:p>
            <a:pPr>
              <a:buFont typeface="Wingdings" pitchFamily="2" charset="2"/>
              <a:buChar char="n"/>
              <a:defRPr/>
            </a:pPr>
            <a:r>
              <a:rPr lang="ja-JP" altLang="en-US" sz="1100" b="1" dirty="0">
                <a:latin typeface="+mj-lt"/>
                <a:ea typeface="ＭＳ ゴシック" pitchFamily="49" charset="-128"/>
                <a:cs typeface="Segoe UI" panose="020B0502040204020203" pitchFamily="34" charset="0"/>
              </a:rPr>
              <a:t>　</a:t>
            </a:r>
            <a:r>
              <a:rPr lang="ja-JP" altLang="en-US" sz="1250" b="1" dirty="0" smtClean="0">
                <a:latin typeface="+mj-lt"/>
                <a:ea typeface="ＭＳ ゴシック" pitchFamily="49" charset="-128"/>
                <a:cs typeface="Segoe UI" panose="020B0502040204020203" pitchFamily="34" charset="0"/>
              </a:rPr>
              <a:t>対    象    者</a:t>
            </a:r>
            <a:r>
              <a:rPr lang="ja-JP" altLang="en-US" sz="1200" b="1" dirty="0" smtClean="0">
                <a:latin typeface="+mj-lt"/>
                <a:ea typeface="ＭＳ ゴシック" pitchFamily="49" charset="-128"/>
                <a:cs typeface="Segoe UI" panose="020B0502040204020203" pitchFamily="34" charset="0"/>
              </a:rPr>
              <a:t>　本学大学</a:t>
            </a:r>
            <a:r>
              <a:rPr lang="ja-JP" altLang="en-US" sz="1200" b="1" dirty="0" smtClean="0">
                <a:solidFill>
                  <a:schemeClr val="tx1"/>
                </a:solidFill>
                <a:latin typeface="+mj-lt"/>
                <a:ea typeface="ＭＳ ゴシック" pitchFamily="49" charset="-128"/>
                <a:cs typeface="Segoe UI" panose="020B0502040204020203" pitchFamily="34" charset="0"/>
              </a:rPr>
              <a:t>院生・ポスドク（研究科、課程を問いません）</a:t>
            </a:r>
            <a:r>
              <a:rPr lang="en-US" altLang="ja-JP" sz="1100" dirty="0">
                <a:latin typeface="+mj-lt"/>
                <a:ea typeface="Segoe UI" panose="020B0502040204020203" pitchFamily="34" charset="0"/>
                <a:cs typeface="Segoe UI" panose="020B0502040204020203" pitchFamily="34" charset="0"/>
              </a:rPr>
              <a:t>	</a:t>
            </a:r>
            <a:endParaRPr lang="en-US" altLang="ja-JP" sz="1050" b="1" dirty="0" smtClean="0">
              <a:solidFill>
                <a:schemeClr val="tx1"/>
              </a:solidFill>
              <a:latin typeface="+mj-lt"/>
              <a:ea typeface="Segoe UI" panose="020B0502040204020203" pitchFamily="34" charset="0"/>
              <a:cs typeface="Segoe UI" panose="020B0502040204020203" pitchFamily="34" charset="0"/>
            </a:endParaRPr>
          </a:p>
          <a:p>
            <a:pPr>
              <a:buFont typeface="Wingdings" pitchFamily="2" charset="2"/>
              <a:buChar char="n"/>
              <a:defRPr/>
            </a:pPr>
            <a:r>
              <a:rPr lang="ja-JP" altLang="en-US" sz="1100" b="1" dirty="0" smtClean="0">
                <a:latin typeface="+mj-lt"/>
                <a:ea typeface="ＭＳ ゴシック" pitchFamily="49" charset="-128"/>
                <a:cs typeface="Segoe UI" panose="020B0502040204020203" pitchFamily="34" charset="0"/>
              </a:rPr>
              <a:t>　</a:t>
            </a:r>
            <a:r>
              <a:rPr lang="ja-JP" altLang="en-US" sz="1200" b="1" dirty="0" smtClean="0">
                <a:latin typeface="+mj-lt"/>
                <a:ea typeface="ＭＳ ゴシック" pitchFamily="49" charset="-128"/>
                <a:cs typeface="Segoe UI" panose="020B0502040204020203" pitchFamily="34" charset="0"/>
              </a:rPr>
              <a:t>日時・場所　 </a:t>
            </a:r>
            <a:r>
              <a:rPr lang="en-US" altLang="ja-JP" b="1" kern="0" spc="100" dirty="0" smtClean="0">
                <a:solidFill>
                  <a:srgbClr val="FF0000"/>
                </a:solidFill>
                <a:latin typeface="+mj-lt"/>
                <a:ea typeface="Segoe UI" panose="020B0502040204020203" pitchFamily="34" charset="0"/>
                <a:cs typeface="Segoe UI" panose="020B0502040204020203" pitchFamily="34" charset="0"/>
              </a:rPr>
              <a:t>1</a:t>
            </a:r>
            <a:r>
              <a:rPr lang="ja-JP" altLang="en-US" sz="1200" b="1" kern="0" spc="100" dirty="0" smtClean="0">
                <a:solidFill>
                  <a:srgbClr val="FF0000"/>
                </a:solidFill>
                <a:latin typeface="+mj-lt"/>
                <a:ea typeface="ＭＳ ゴシック" pitchFamily="49" charset="-128"/>
                <a:cs typeface="Segoe UI" panose="020B0502040204020203" pitchFamily="34" charset="0"/>
              </a:rPr>
              <a:t>月</a:t>
            </a:r>
            <a:r>
              <a:rPr lang="en-US" altLang="ja-JP" b="1" kern="0" spc="100" dirty="0" smtClean="0">
                <a:solidFill>
                  <a:srgbClr val="FF0000"/>
                </a:solidFill>
                <a:latin typeface="+mj-lt"/>
                <a:ea typeface="Segoe UI" panose="020B0502040204020203" pitchFamily="34" charset="0"/>
                <a:cs typeface="Segoe UI" panose="020B0502040204020203" pitchFamily="34" charset="0"/>
              </a:rPr>
              <a:t>27</a:t>
            </a:r>
            <a:r>
              <a:rPr lang="ja-JP" altLang="en-US" sz="1200" b="1" kern="0" spc="100" dirty="0" smtClean="0">
                <a:solidFill>
                  <a:srgbClr val="FF0000"/>
                </a:solidFill>
                <a:latin typeface="+mj-lt"/>
                <a:ea typeface="ＭＳ ゴシック" pitchFamily="49" charset="-128"/>
                <a:cs typeface="Segoe UI" panose="020B0502040204020203" pitchFamily="34" charset="0"/>
              </a:rPr>
              <a:t>日</a:t>
            </a:r>
            <a:r>
              <a:rPr lang="ja-JP" altLang="en-US" sz="1200" b="1" dirty="0" smtClean="0">
                <a:solidFill>
                  <a:srgbClr val="FF0000"/>
                </a:solidFill>
                <a:latin typeface="+mj-lt"/>
                <a:ea typeface="ＭＳ ゴシック" pitchFamily="49" charset="-128"/>
                <a:cs typeface="Segoe UI" panose="020B0502040204020203" pitchFamily="34" charset="0"/>
              </a:rPr>
              <a:t>（</a:t>
            </a:r>
            <a:r>
              <a:rPr lang="ja-JP" altLang="en-US" sz="1400" b="1" dirty="0" smtClean="0">
                <a:solidFill>
                  <a:srgbClr val="FF0000"/>
                </a:solidFill>
                <a:latin typeface="+mj-lt"/>
                <a:ea typeface="ＭＳ ゴシック" pitchFamily="49" charset="-128"/>
                <a:cs typeface="Segoe UI" panose="020B0502040204020203" pitchFamily="34" charset="0"/>
              </a:rPr>
              <a:t>金</a:t>
            </a:r>
            <a:r>
              <a:rPr lang="ja-JP" altLang="en-US" sz="1200" b="1" dirty="0" smtClean="0">
                <a:solidFill>
                  <a:srgbClr val="FF0000"/>
                </a:solidFill>
                <a:latin typeface="+mj-lt"/>
                <a:ea typeface="ＭＳ ゴシック" pitchFamily="49" charset="-128"/>
                <a:cs typeface="Segoe UI" panose="020B0502040204020203" pitchFamily="34" charset="0"/>
              </a:rPr>
              <a:t>）　</a:t>
            </a:r>
            <a:r>
              <a:rPr lang="en-US" altLang="ja-JP" b="1" dirty="0" smtClean="0">
                <a:solidFill>
                  <a:srgbClr val="FF0000"/>
                </a:solidFill>
                <a:latin typeface="+mj-lt"/>
                <a:ea typeface="Segoe UI" panose="020B0502040204020203" pitchFamily="34" charset="0"/>
                <a:cs typeface="Segoe UI" panose="020B0502040204020203" pitchFamily="34" charset="0"/>
              </a:rPr>
              <a:t>13</a:t>
            </a:r>
            <a:r>
              <a:rPr lang="ja-JP" altLang="en-US" b="1" dirty="0" smtClean="0">
                <a:solidFill>
                  <a:srgbClr val="FF0000"/>
                </a:solidFill>
                <a:latin typeface="+mj-lt"/>
                <a:ea typeface="ＭＳ ゴシック" pitchFamily="49" charset="-128"/>
                <a:cs typeface="Segoe UI" panose="020B0502040204020203" pitchFamily="34" charset="0"/>
              </a:rPr>
              <a:t> </a:t>
            </a:r>
            <a:r>
              <a:rPr lang="en-US" altLang="ja-JP" sz="1600" b="1" dirty="0" smtClean="0">
                <a:solidFill>
                  <a:srgbClr val="FF0000"/>
                </a:solidFill>
                <a:latin typeface="+mj-lt"/>
                <a:ea typeface="Segoe UI" panose="020B0502040204020203" pitchFamily="34" charset="0"/>
                <a:cs typeface="Segoe UI" panose="020B0502040204020203" pitchFamily="34" charset="0"/>
              </a:rPr>
              <a:t>: 20 – </a:t>
            </a:r>
            <a:r>
              <a:rPr lang="en-US" altLang="ja-JP" b="1" dirty="0" smtClean="0">
                <a:solidFill>
                  <a:srgbClr val="FF0000"/>
                </a:solidFill>
                <a:latin typeface="+mj-lt"/>
                <a:ea typeface="Segoe UI" panose="020B0502040204020203" pitchFamily="34" charset="0"/>
                <a:cs typeface="Segoe UI" panose="020B0502040204020203" pitchFamily="34" charset="0"/>
              </a:rPr>
              <a:t>18 </a:t>
            </a:r>
            <a:r>
              <a:rPr lang="en-US" altLang="ja-JP" sz="1600" b="1" dirty="0" smtClean="0">
                <a:solidFill>
                  <a:srgbClr val="FF0000"/>
                </a:solidFill>
                <a:latin typeface="+mj-lt"/>
                <a:ea typeface="Segoe UI" panose="020B0502040204020203" pitchFamily="34" charset="0"/>
                <a:cs typeface="Segoe UI" panose="020B0502040204020203" pitchFamily="34" charset="0"/>
              </a:rPr>
              <a:t>: 00</a:t>
            </a:r>
            <a:r>
              <a:rPr lang="en-US" altLang="ja-JP" sz="1400" b="1" dirty="0" smtClean="0">
                <a:solidFill>
                  <a:srgbClr val="FF0000"/>
                </a:solidFill>
                <a:latin typeface="+mj-lt"/>
                <a:ea typeface="Segoe UI" panose="020B0502040204020203" pitchFamily="34" charset="0"/>
                <a:cs typeface="Segoe UI" panose="020B0502040204020203" pitchFamily="34" charset="0"/>
              </a:rPr>
              <a:t>   @</a:t>
            </a:r>
            <a:r>
              <a:rPr lang="ja-JP" altLang="en-US" sz="1200" b="1" dirty="0" smtClean="0">
                <a:solidFill>
                  <a:srgbClr val="FF0000"/>
                </a:solidFill>
                <a:latin typeface="+mj-lt"/>
                <a:ea typeface="ＭＳ ゴシック" pitchFamily="49" charset="-128"/>
                <a:cs typeface="Segoe UI" panose="020B0502040204020203" pitchFamily="34" charset="0"/>
              </a:rPr>
              <a:t>マーキュリータワー </a:t>
            </a:r>
            <a:r>
              <a:rPr lang="en-US" altLang="ja-JP" b="1" dirty="0" smtClean="0">
                <a:solidFill>
                  <a:srgbClr val="FF0000"/>
                </a:solidFill>
                <a:latin typeface="+mj-lt"/>
                <a:ea typeface="Segoe UI" panose="020B0502040204020203" pitchFamily="34" charset="0"/>
                <a:cs typeface="Segoe UI" panose="020B0502040204020203" pitchFamily="34" charset="0"/>
              </a:rPr>
              <a:t>3406</a:t>
            </a:r>
            <a:r>
              <a:rPr lang="en-US" altLang="ja-JP" sz="1400" b="1" dirty="0" smtClean="0">
                <a:solidFill>
                  <a:srgbClr val="FF0000"/>
                </a:solidFill>
                <a:latin typeface="+mj-lt"/>
                <a:ea typeface="Segoe UI" panose="020B0502040204020203" pitchFamily="34" charset="0"/>
                <a:cs typeface="Segoe UI" panose="020B0502040204020203" pitchFamily="34" charset="0"/>
              </a:rPr>
              <a:t> </a:t>
            </a:r>
            <a:r>
              <a:rPr lang="ja-JP" altLang="en-US" sz="1200" b="1" dirty="0" smtClean="0">
                <a:solidFill>
                  <a:srgbClr val="FF0000"/>
                </a:solidFill>
                <a:latin typeface="+mj-lt"/>
                <a:ea typeface="ＭＳ ゴシック" pitchFamily="49" charset="-128"/>
                <a:cs typeface="Segoe UI" panose="020B0502040204020203" pitchFamily="34" charset="0"/>
              </a:rPr>
              <a:t>室</a:t>
            </a:r>
            <a:endParaRPr lang="en-US" altLang="ja-JP" sz="1200" b="1" dirty="0" smtClean="0">
              <a:solidFill>
                <a:srgbClr val="FF0000"/>
              </a:solidFill>
              <a:latin typeface="+mj-lt"/>
              <a:ea typeface="Segoe UI" panose="020B0502040204020203" pitchFamily="34" charset="0"/>
              <a:cs typeface="Segoe UI" panose="020B0502040204020203" pitchFamily="34" charset="0"/>
            </a:endParaRPr>
          </a:p>
          <a:p>
            <a:pPr lvl="0">
              <a:lnSpc>
                <a:spcPts val="2000"/>
              </a:lnSpc>
              <a:spcBef>
                <a:spcPts val="0"/>
              </a:spcBef>
              <a:defRPr/>
            </a:pPr>
            <a:r>
              <a:rPr lang="ja-JP" altLang="en-US" sz="1100" b="1" dirty="0" smtClean="0">
                <a:solidFill>
                  <a:prstClr val="black"/>
                </a:solidFill>
                <a:latin typeface="+mj-lt"/>
                <a:ea typeface="Segoe UI" panose="020B0502040204020203" pitchFamily="34" charset="0"/>
                <a:cs typeface="Segoe UI" panose="020B0502040204020203" pitchFamily="34" charset="0"/>
              </a:rPr>
              <a:t>■   </a:t>
            </a:r>
            <a:r>
              <a:rPr lang="ja-JP" altLang="en-US" sz="1200" b="1" dirty="0" smtClean="0">
                <a:solidFill>
                  <a:prstClr val="black"/>
                </a:solidFill>
                <a:latin typeface="+mj-lt"/>
                <a:ea typeface="Segoe UI" panose="020B0502040204020203" pitchFamily="34" charset="0"/>
                <a:cs typeface="Segoe UI" panose="020B0502040204020203" pitchFamily="34" charset="0"/>
              </a:rPr>
              <a:t>参加申込先　  下記、男女共同参画推進室</a:t>
            </a:r>
            <a:r>
              <a:rPr lang="en-US" altLang="ja-JP" sz="1200" b="1" dirty="0" smtClean="0">
                <a:solidFill>
                  <a:prstClr val="black"/>
                </a:solidFill>
                <a:latin typeface="+mj-lt"/>
                <a:ea typeface="Segoe UI" panose="020B0502040204020203" pitchFamily="34" charset="0"/>
                <a:cs typeface="Segoe UI" panose="020B0502040204020203" pitchFamily="34" charset="0"/>
              </a:rPr>
              <a:t>Email</a:t>
            </a:r>
            <a:r>
              <a:rPr lang="ja-JP" altLang="en-US" sz="1200" b="1" dirty="0" smtClean="0">
                <a:solidFill>
                  <a:prstClr val="black"/>
                </a:solidFill>
                <a:latin typeface="+mj-lt"/>
                <a:ea typeface="Segoe UI" panose="020B0502040204020203" pitchFamily="34" charset="0"/>
                <a:cs typeface="Segoe UI" panose="020B0502040204020203" pitchFamily="34" charset="0"/>
              </a:rPr>
              <a:t>に、ﾀｲﾄﾙ「アカデミックキャリア</a:t>
            </a:r>
            <a:endParaRPr lang="en-US" altLang="ja-JP" sz="1200" b="1" dirty="0" smtClean="0">
              <a:solidFill>
                <a:prstClr val="black"/>
              </a:solidFill>
              <a:latin typeface="+mj-lt"/>
              <a:ea typeface="Segoe UI" panose="020B0502040204020203" pitchFamily="34" charset="0"/>
              <a:cs typeface="Segoe UI" panose="020B0502040204020203" pitchFamily="34" charset="0"/>
            </a:endParaRPr>
          </a:p>
          <a:p>
            <a:pPr lvl="0">
              <a:lnSpc>
                <a:spcPts val="1800"/>
              </a:lnSpc>
              <a:spcBef>
                <a:spcPts val="0"/>
              </a:spcBef>
              <a:defRPr/>
            </a:pPr>
            <a:r>
              <a:rPr lang="ja-JP" altLang="en-US" sz="1200" b="1" dirty="0" smtClean="0">
                <a:solidFill>
                  <a:prstClr val="black"/>
                </a:solidFill>
                <a:latin typeface="+mj-lt"/>
                <a:ea typeface="Segoe UI" panose="020B0502040204020203" pitchFamily="34" charset="0"/>
                <a:cs typeface="Segoe UI" panose="020B0502040204020203" pitchFamily="34" charset="0"/>
              </a:rPr>
              <a:t>　　　　　　　　講習会参加希望」、本文に</a:t>
            </a:r>
            <a:r>
              <a:rPr lang="ja-JP" altLang="en-US" sz="1200" b="1" dirty="0" smtClean="0">
                <a:solidFill>
                  <a:prstClr val="black"/>
                </a:solidFill>
                <a:latin typeface="+mj-lt"/>
                <a:ea typeface="ＭＳ ゴシック" pitchFamily="49" charset="-128"/>
                <a:cs typeface="Segoe UI" panose="020B0502040204020203" pitchFamily="34" charset="0"/>
              </a:rPr>
              <a:t>氏名・研究科・学年を明記し、お送り下さい。</a:t>
            </a:r>
          </a:p>
          <a:p>
            <a:pPr>
              <a:lnSpc>
                <a:spcPts val="1800"/>
              </a:lnSpc>
              <a:spcBef>
                <a:spcPts val="600"/>
              </a:spcBef>
              <a:defRPr/>
            </a:pP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１部</a:t>
            </a:r>
            <a:r>
              <a:rPr lang="ja-JP" altLang="en-US" sz="11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もしくは２部のみの</a:t>
            </a:r>
            <a:r>
              <a:rPr lang="ja-JP" altLang="en-US" sz="11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参加でもかまいません</a:t>
            </a: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＊お申込</a:t>
            </a:r>
            <a:r>
              <a:rPr lang="ja-JP" altLang="en-US" sz="12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期限：</a:t>
            </a:r>
            <a:r>
              <a:rPr lang="en-US" altLang="ja-JP" sz="12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2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2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12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水</a:t>
            </a:r>
            <a:r>
              <a:rPr lang="en-US" altLang="ja-JP" sz="1200" u="sng"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)16:00</a:t>
            </a:r>
            <a:r>
              <a:rPr lang="ja-JP" altLang="en-US" sz="1200" u="sng"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ま</a:t>
            </a:r>
            <a:r>
              <a:rPr lang="ja-JP" altLang="en-US" sz="12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で </a:t>
            </a:r>
            <a:r>
              <a:rPr lang="en-US" altLang="ja-JP" sz="11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当日参加可</a:t>
            </a:r>
            <a:r>
              <a:rPr lang="en-US" altLang="ja-JP" sz="11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144066" y="6132626"/>
            <a:ext cx="6966769" cy="707886"/>
          </a:xfrm>
          <a:prstGeom prst="rect">
            <a:avLst/>
          </a:prstGeom>
          <a:noFill/>
          <a:ln>
            <a:noFill/>
          </a:ln>
        </p:spPr>
        <p:txBody>
          <a:bodyPr wrap="square">
            <a:spAutoFit/>
          </a:bodyPr>
          <a:lstStyle/>
          <a:p>
            <a:r>
              <a:rPr lang="ja-JP" altLang="en-US" sz="1600" b="1" dirty="0" smtClean="0">
                <a:latin typeface="+mj-lt"/>
              </a:rPr>
              <a:t>中西　勝彦</a:t>
            </a:r>
            <a:r>
              <a:rPr lang="ja-JP" altLang="en-US" sz="1400" b="1" dirty="0" smtClean="0">
                <a:latin typeface="+mj-lt"/>
              </a:rPr>
              <a:t>　（</a:t>
            </a:r>
            <a:r>
              <a:rPr lang="ja-JP" altLang="en-US" sz="1400" b="1" dirty="0"/>
              <a:t>京都精華</a:t>
            </a:r>
            <a:r>
              <a:rPr lang="ja-JP" altLang="en-US" sz="1400" b="1" dirty="0" smtClean="0"/>
              <a:t>大学、京都文教大学非常勤講師など</a:t>
            </a:r>
            <a:r>
              <a:rPr lang="ja-JP" altLang="en-US" sz="1400" b="1" dirty="0" smtClean="0">
                <a:latin typeface="+mj-lt"/>
              </a:rPr>
              <a:t>）</a:t>
            </a:r>
            <a:endParaRPr lang="en-US" altLang="ja-JP" sz="1400" b="1" dirty="0" smtClean="0">
              <a:latin typeface="+mj-lt"/>
            </a:endParaRPr>
          </a:p>
          <a:p>
            <a:r>
              <a:rPr lang="ja-JP" altLang="en-US" sz="1200" dirty="0"/>
              <a:t>専門はファシリテーション、キャリア教育</a:t>
            </a:r>
            <a:r>
              <a:rPr lang="ja-JP" altLang="en-US" sz="1200" dirty="0" smtClean="0"/>
              <a:t>。</a:t>
            </a:r>
            <a:r>
              <a:rPr lang="ja-JP" altLang="en-US" sz="1200" dirty="0" smtClean="0">
                <a:latin typeface="+mj-lt"/>
              </a:rPr>
              <a:t>参加者</a:t>
            </a:r>
            <a:r>
              <a:rPr lang="ja-JP" altLang="en-US" sz="1200" dirty="0">
                <a:latin typeface="+mj-lt"/>
              </a:rPr>
              <a:t>の緊張をほぐし、カタイ雰囲気を和らげるための「アイスブレイク」に焦点をあて</a:t>
            </a:r>
            <a:r>
              <a:rPr lang="ja-JP" altLang="en-US" sz="1200" dirty="0" smtClean="0">
                <a:latin typeface="+mj-lt"/>
              </a:rPr>
              <a:t>、 </a:t>
            </a:r>
            <a:r>
              <a:rPr lang="ja-JP" altLang="en-US" sz="1200" dirty="0">
                <a:latin typeface="+mj-lt"/>
              </a:rPr>
              <a:t>学生が「前のめり」になる場</a:t>
            </a:r>
            <a:r>
              <a:rPr lang="ja-JP" altLang="en-US" sz="1200" dirty="0" smtClean="0">
                <a:latin typeface="+mj-lt"/>
              </a:rPr>
              <a:t>をつくる技</a:t>
            </a:r>
            <a:r>
              <a:rPr lang="ja-JP" altLang="en-US" sz="1200" dirty="0">
                <a:latin typeface="+mj-lt"/>
              </a:rPr>
              <a:t>と</a:t>
            </a:r>
            <a:r>
              <a:rPr lang="ja-JP" altLang="en-US" sz="1200" dirty="0" smtClean="0">
                <a:latin typeface="+mj-lt"/>
              </a:rPr>
              <a:t>心についてワークショップ形式で考えます</a:t>
            </a:r>
            <a:r>
              <a:rPr lang="ja-JP" altLang="en-US" sz="1200" dirty="0">
                <a:latin typeface="+mj-lt"/>
              </a:rPr>
              <a:t>。</a:t>
            </a:r>
          </a:p>
        </p:txBody>
      </p:sp>
      <p:sp>
        <p:nvSpPr>
          <p:cNvPr id="15" name="テキスト ボックス 14"/>
          <p:cNvSpPr txBox="1"/>
          <p:nvPr/>
        </p:nvSpPr>
        <p:spPr>
          <a:xfrm>
            <a:off x="-1656134" y="9567718"/>
            <a:ext cx="8100960" cy="456535"/>
          </a:xfrm>
          <a:prstGeom prst="rect">
            <a:avLst/>
          </a:prstGeom>
          <a:noFill/>
        </p:spPr>
        <p:txBody>
          <a:bodyPr wrap="square">
            <a:spAutoFit/>
          </a:bodyPr>
          <a:lstStyle/>
          <a:p>
            <a:pPr algn="ctr" fontAlgn="auto">
              <a:spcBef>
                <a:spcPts val="0"/>
              </a:spcBef>
              <a:spcAft>
                <a:spcPts val="600"/>
              </a:spcAft>
              <a:defRPr/>
            </a:pPr>
            <a:r>
              <a:rPr lang="ja-JP" altLang="en-US" sz="1200" b="1" dirty="0" smtClean="0">
                <a:latin typeface="Microsoft YaHei UI" panose="020B0503020204020204" pitchFamily="34" charset="-122"/>
                <a:ea typeface="Microsoft YaHei UI" panose="020B0503020204020204" pitchFamily="34" charset="-122"/>
                <a:cs typeface="メイリオ" panose="020B0604030504040204" pitchFamily="50" charset="-128"/>
              </a:rPr>
              <a:t>◆お申込・問い合わせ◆</a:t>
            </a:r>
            <a:r>
              <a:rPr lang="ja-JP" altLang="en-US" sz="1100" b="1" dirty="0" smtClean="0">
                <a:latin typeface="Microsoft YaHei UI" panose="020B0503020204020204" pitchFamily="34" charset="-122"/>
                <a:ea typeface="Microsoft YaHei UI" panose="020B0503020204020204" pitchFamily="34" charset="-122"/>
                <a:cs typeface="メイリオ" panose="020B0604030504040204" pitchFamily="50" charset="-128"/>
              </a:rPr>
              <a:t>　　男 女 共 同 参 画 推 進 室　   　吉田・清水</a:t>
            </a:r>
            <a:endParaRPr lang="en-US" altLang="ja-JP" sz="1100" b="1" dirty="0" smtClean="0">
              <a:latin typeface="Microsoft YaHei UI" panose="020B0503020204020204" pitchFamily="34" charset="-122"/>
              <a:ea typeface="Microsoft YaHei UI" panose="020B0503020204020204" pitchFamily="34" charset="-122"/>
              <a:cs typeface="メイリオ" panose="020B0604030504040204" pitchFamily="50" charset="-128"/>
            </a:endParaRPr>
          </a:p>
          <a:p>
            <a:pPr algn="ctr" fontAlgn="auto">
              <a:lnSpc>
                <a:spcPts val="800"/>
              </a:lnSpc>
              <a:spcBef>
                <a:spcPts val="0"/>
              </a:spcBef>
              <a:spcAft>
                <a:spcPts val="0"/>
              </a:spcAft>
              <a:defRPr/>
            </a:pPr>
            <a:r>
              <a:rPr lang="ja-JP" altLang="en-US" sz="1100" b="1" dirty="0" smtClean="0">
                <a:latin typeface="Microsoft YaHei UI" panose="020B0503020204020204" pitchFamily="34" charset="-122"/>
                <a:ea typeface="Microsoft YaHei UI" panose="020B0503020204020204" pitchFamily="34" charset="-122"/>
                <a:cs typeface="メイリオ" panose="020B0604030504040204" pitchFamily="50" charset="-128"/>
              </a:rPr>
              <a:t>  </a:t>
            </a:r>
            <a:r>
              <a:rPr lang="ja-JP" altLang="en-US" sz="1100" b="1" dirty="0">
                <a:latin typeface="Microsoft YaHei UI" panose="020B0503020204020204" pitchFamily="34" charset="-122"/>
                <a:ea typeface="Microsoft YaHei UI" panose="020B0503020204020204" pitchFamily="34" charset="-122"/>
                <a:cs typeface="メイリオ" panose="020B0604030504040204" pitchFamily="50" charset="-128"/>
              </a:rPr>
              <a:t> </a:t>
            </a:r>
            <a:r>
              <a:rPr lang="ja-JP" altLang="en-US" sz="1100" b="1" dirty="0" smtClean="0">
                <a:latin typeface="Microsoft YaHei UI" panose="020B0503020204020204" pitchFamily="34" charset="-122"/>
                <a:ea typeface="Microsoft YaHei UI" panose="020B0503020204020204" pitchFamily="34" charset="-122"/>
                <a:cs typeface="メイリオ" panose="020B0604030504040204" pitchFamily="50" charset="-128"/>
              </a:rPr>
              <a:t>                                                        　　　　　 電話：</a:t>
            </a:r>
            <a:r>
              <a:rPr lang="en-US" altLang="ja-JP" sz="1100" dirty="0" smtClean="0">
                <a:latin typeface="Microsoft YaHei UI" panose="020B0503020204020204" pitchFamily="34" charset="-122"/>
                <a:ea typeface="Microsoft YaHei UI" panose="020B0503020204020204" pitchFamily="34" charset="-122"/>
                <a:cs typeface="メイリオ" panose="020B0604030504040204" pitchFamily="50" charset="-128"/>
              </a:rPr>
              <a:t>Tel：042-580-8730</a:t>
            </a:r>
            <a:r>
              <a:rPr lang="ja-JP" altLang="en-US" sz="1100" b="1" dirty="0" smtClean="0">
                <a:latin typeface="Microsoft YaHei UI" panose="020B0503020204020204" pitchFamily="34" charset="-122"/>
                <a:ea typeface="Microsoft YaHei UI" panose="020B0503020204020204" pitchFamily="34" charset="-122"/>
                <a:cs typeface="メイリオ" panose="020B0604030504040204" pitchFamily="50" charset="-128"/>
              </a:rPr>
              <a:t>　    </a:t>
            </a:r>
            <a:r>
              <a:rPr lang="en-US" altLang="ja-JP" sz="1100" b="1" dirty="0" smtClean="0">
                <a:latin typeface="Microsoft YaHei UI" panose="020B0503020204020204" pitchFamily="34" charset="-122"/>
                <a:ea typeface="Microsoft YaHei UI" panose="020B0503020204020204" pitchFamily="34" charset="-122"/>
                <a:cs typeface="メイリオ" panose="020B0604030504040204" pitchFamily="50" charset="-128"/>
              </a:rPr>
              <a:t>Email</a:t>
            </a:r>
            <a:r>
              <a:rPr lang="en-US" altLang="ja-JP" sz="1100" dirty="0" smtClean="0">
                <a:latin typeface="Microsoft YaHei UI" panose="020B0503020204020204" pitchFamily="34" charset="-122"/>
                <a:ea typeface="Microsoft YaHei UI" panose="020B0503020204020204" pitchFamily="34" charset="-122"/>
                <a:cs typeface="メイリオ" panose="020B0604030504040204" pitchFamily="50" charset="-128"/>
              </a:rPr>
              <a:t>: </a:t>
            </a:r>
            <a:r>
              <a:rPr lang="en-US" altLang="ja-JP" sz="1100" u="sng" dirty="0" smtClean="0">
                <a:latin typeface="Microsoft YaHei UI" panose="020B0503020204020204" pitchFamily="34" charset="-122"/>
                <a:ea typeface="Microsoft YaHei UI" panose="020B0503020204020204" pitchFamily="34" charset="-122"/>
                <a:cs typeface="メイリオ" panose="020B0604030504040204" pitchFamily="50" charset="-128"/>
              </a:rPr>
              <a:t>gen-fr.g@dm.hit-u.ac.jp</a:t>
            </a:r>
            <a:endParaRPr lang="ja-JP" altLang="ja-JP" sz="1100" dirty="0" smtClean="0">
              <a:latin typeface="Microsoft YaHei UI" panose="020B0503020204020204" pitchFamily="34" charset="-122"/>
              <a:ea typeface="Microsoft YaHei UI" panose="020B0503020204020204" pitchFamily="34" charset="-122"/>
              <a:cs typeface="メイリオ" panose="020B0604030504040204" pitchFamily="50" charset="-128"/>
            </a:endParaRPr>
          </a:p>
        </p:txBody>
      </p:sp>
      <p:sp>
        <p:nvSpPr>
          <p:cNvPr id="16" name="テキスト ボックス 15"/>
          <p:cNvSpPr txBox="1">
            <a:spLocks/>
          </p:cNvSpPr>
          <p:nvPr/>
        </p:nvSpPr>
        <p:spPr>
          <a:xfrm>
            <a:off x="155459" y="5735834"/>
            <a:ext cx="6939589" cy="369332"/>
          </a:xfrm>
          <a:prstGeom prst="rect">
            <a:avLst/>
          </a:prstGeom>
          <a:gradFill flip="none" rotWithShape="1">
            <a:gsLst>
              <a:gs pos="4000">
                <a:srgbClr val="CCFFFF"/>
              </a:gs>
              <a:gs pos="100000">
                <a:srgbClr val="65D7FF">
                  <a:alpha val="56000"/>
                </a:srgbClr>
              </a:gs>
            </a:gsLst>
            <a:lin ang="13500000" scaled="1"/>
            <a:tileRect/>
          </a:gradFill>
          <a:effectLst/>
        </p:spPr>
        <p:txBody>
          <a:bodyPr wrap="square" anchor="b">
            <a:spAutoFit/>
          </a:bodyPr>
          <a:lstStyle/>
          <a:p>
            <a:pPr fontAlgn="auto">
              <a:spcBef>
                <a:spcPts val="0"/>
              </a:spcBef>
              <a:spcAft>
                <a:spcPts val="0"/>
              </a:spcAft>
              <a:defRPr/>
            </a:pPr>
            <a:r>
              <a:rPr lang="ja-JP" altLang="en-US" b="1" dirty="0" smtClean="0">
                <a:latin typeface="+mj-lt"/>
                <a:ea typeface="HGPｺﾞｼｯｸM" panose="020B0600000000000000" pitchFamily="50" charset="-128"/>
                <a:cs typeface="Arial" panose="020B0604020202020204" pitchFamily="34" charset="0"/>
              </a:rPr>
              <a:t>第１部</a:t>
            </a:r>
            <a:r>
              <a:rPr lang="ja-JP" altLang="en-US" dirty="0" smtClean="0">
                <a:latin typeface="+mj-lt"/>
                <a:ea typeface="HGPｺﾞｼｯｸM" panose="020B0600000000000000" pitchFamily="50" charset="-128"/>
                <a:cs typeface="Arial" panose="020B0604020202020204" pitchFamily="34" charset="0"/>
              </a:rPr>
              <a:t> </a:t>
            </a:r>
            <a:r>
              <a:rPr lang="ja-JP" altLang="en-US" sz="1100" dirty="0" smtClean="0">
                <a:latin typeface="+mj-lt"/>
                <a:ea typeface="HGPｺﾞｼｯｸM" panose="020B0600000000000000" pitchFamily="50" charset="-128"/>
                <a:cs typeface="Arial" panose="020B0604020202020204" pitchFamily="34" charset="0"/>
              </a:rPr>
              <a:t>（</a:t>
            </a:r>
            <a:r>
              <a:rPr lang="en-US" altLang="ja-JP" sz="1100" dirty="0" smtClean="0">
                <a:latin typeface="+mj-lt"/>
                <a:ea typeface="HGPｺﾞｼｯｸM" panose="020B0600000000000000" pitchFamily="50" charset="-128"/>
                <a:cs typeface="Arial" panose="020B0604020202020204" pitchFamily="34" charset="0"/>
              </a:rPr>
              <a:t>13</a:t>
            </a:r>
            <a:r>
              <a:rPr lang="ja-JP" altLang="en-US" sz="1100" dirty="0" smtClean="0">
                <a:latin typeface="+mj-lt"/>
                <a:ea typeface="HGPｺﾞｼｯｸM" panose="020B0600000000000000" pitchFamily="50" charset="-128"/>
                <a:cs typeface="Arial" panose="020B0604020202020204" pitchFamily="34" charset="0"/>
              </a:rPr>
              <a:t>：</a:t>
            </a:r>
            <a:r>
              <a:rPr lang="en-US" altLang="ja-JP" sz="1100" dirty="0">
                <a:latin typeface="+mj-lt"/>
                <a:ea typeface="HGPｺﾞｼｯｸM" panose="020B0600000000000000" pitchFamily="50" charset="-128"/>
                <a:cs typeface="Arial" panose="020B0604020202020204" pitchFamily="34" charset="0"/>
              </a:rPr>
              <a:t>2</a:t>
            </a:r>
            <a:r>
              <a:rPr lang="en-US" altLang="ja-JP" sz="1100" dirty="0" smtClean="0">
                <a:latin typeface="+mj-lt"/>
                <a:ea typeface="HGPｺﾞｼｯｸM" panose="020B0600000000000000" pitchFamily="50" charset="-128"/>
                <a:cs typeface="Arial" panose="020B0604020202020204" pitchFamily="34" charset="0"/>
              </a:rPr>
              <a:t>0</a:t>
            </a:r>
            <a:r>
              <a:rPr lang="ja-JP" altLang="en-US" sz="1100" dirty="0" smtClean="0">
                <a:latin typeface="+mj-lt"/>
                <a:ea typeface="HGPｺﾞｼｯｸM" panose="020B0600000000000000" pitchFamily="50" charset="-128"/>
                <a:cs typeface="Arial" panose="020B0604020202020204" pitchFamily="34" charset="0"/>
              </a:rPr>
              <a:t>～</a:t>
            </a:r>
            <a:r>
              <a:rPr lang="en-US" altLang="ja-JP" sz="1100" dirty="0" smtClean="0">
                <a:latin typeface="+mj-lt"/>
                <a:ea typeface="HGPｺﾞｼｯｸM" panose="020B0600000000000000" pitchFamily="50" charset="-128"/>
                <a:cs typeface="Arial" panose="020B0604020202020204" pitchFamily="34" charset="0"/>
              </a:rPr>
              <a:t>15</a:t>
            </a:r>
            <a:r>
              <a:rPr lang="ja-JP" altLang="en-US" sz="1100" dirty="0" smtClean="0">
                <a:latin typeface="+mj-lt"/>
                <a:ea typeface="HGPｺﾞｼｯｸM" panose="020B0600000000000000" pitchFamily="50" charset="-128"/>
                <a:cs typeface="Arial" panose="020B0604020202020204" pitchFamily="34" charset="0"/>
              </a:rPr>
              <a:t>：</a:t>
            </a:r>
            <a:r>
              <a:rPr lang="en-US" altLang="ja-JP" sz="1100" dirty="0">
                <a:latin typeface="+mj-lt"/>
                <a:ea typeface="HGPｺﾞｼｯｸM" panose="020B0600000000000000" pitchFamily="50" charset="-128"/>
                <a:cs typeface="Arial" panose="020B0604020202020204" pitchFamily="34" charset="0"/>
              </a:rPr>
              <a:t>2</a:t>
            </a:r>
            <a:r>
              <a:rPr lang="en-US" altLang="ja-JP" sz="1100" dirty="0" smtClean="0">
                <a:latin typeface="+mj-lt"/>
                <a:ea typeface="HGPｺﾞｼｯｸM" panose="020B0600000000000000" pitchFamily="50" charset="-128"/>
                <a:cs typeface="Arial" panose="020B0604020202020204" pitchFamily="34" charset="0"/>
              </a:rPr>
              <a:t>0</a:t>
            </a:r>
            <a:r>
              <a:rPr lang="ja-JP" altLang="en-US" sz="1100" dirty="0" smtClean="0">
                <a:latin typeface="+mj-lt"/>
                <a:ea typeface="HGPｺﾞｼｯｸM" panose="020B0600000000000000" pitchFamily="50" charset="-128"/>
                <a:cs typeface="Arial" panose="020B0604020202020204" pitchFamily="34" charset="0"/>
              </a:rPr>
              <a:t>）</a:t>
            </a:r>
            <a:r>
              <a:rPr lang="ja-JP" altLang="en-US" dirty="0" smtClean="0">
                <a:latin typeface="+mj-lt"/>
                <a:ea typeface="HGPｺﾞｼｯｸM" panose="020B0600000000000000" pitchFamily="50" charset="-128"/>
                <a:cs typeface="Arial" panose="020B0604020202020204" pitchFamily="34" charset="0"/>
              </a:rPr>
              <a:t>　</a:t>
            </a:r>
            <a:r>
              <a:rPr lang="ja-JP" altLang="en-US" sz="1700" b="1" dirty="0" smtClean="0">
                <a:latin typeface="+mj-lt"/>
                <a:ea typeface="HGPｺﾞｼｯｸM" panose="020B0600000000000000" pitchFamily="50" charset="-128"/>
                <a:cs typeface="Arial" panose="020B0604020202020204" pitchFamily="34" charset="0"/>
              </a:rPr>
              <a:t>アイスブレイク入門 </a:t>
            </a:r>
            <a:r>
              <a:rPr lang="en-US" altLang="ja-JP" sz="1600" b="1" dirty="0" smtClean="0">
                <a:latin typeface="+mj-lt"/>
                <a:ea typeface="HGPｺﾞｼｯｸM" panose="020B0600000000000000" pitchFamily="50" charset="-128"/>
                <a:cs typeface="Arial" panose="020B0604020202020204" pitchFamily="34" charset="0"/>
              </a:rPr>
              <a:t>― </a:t>
            </a:r>
            <a:r>
              <a:rPr lang="ja-JP" altLang="en-US" sz="1400" b="1" dirty="0" smtClean="0">
                <a:latin typeface="+mj-lt"/>
                <a:ea typeface="HGPｺﾞｼｯｸM" panose="020B0600000000000000" pitchFamily="50" charset="-128"/>
                <a:cs typeface="Arial" panose="020B0604020202020204" pitchFamily="34" charset="0"/>
              </a:rPr>
              <a:t>学び</a:t>
            </a:r>
            <a:r>
              <a:rPr lang="ja-JP" altLang="en-US" sz="1400" b="1" dirty="0">
                <a:latin typeface="+mj-lt"/>
                <a:ea typeface="HGPｺﾞｼｯｸM" panose="020B0600000000000000" pitchFamily="50" charset="-128"/>
                <a:cs typeface="Arial" panose="020B0604020202020204" pitchFamily="34" charset="0"/>
              </a:rPr>
              <a:t>の場の</a:t>
            </a:r>
            <a:r>
              <a:rPr lang="ja-JP" altLang="en-US" sz="1400" b="1" dirty="0" smtClean="0">
                <a:latin typeface="+mj-lt"/>
                <a:ea typeface="HGPｺﾞｼｯｸM" panose="020B0600000000000000" pitchFamily="50" charset="-128"/>
                <a:cs typeface="Arial" panose="020B0604020202020204" pitchFamily="34" charset="0"/>
              </a:rPr>
              <a:t>雰囲気づくり</a:t>
            </a:r>
            <a:endParaRPr lang="ja-JP" altLang="en-US" sz="1600" b="1" dirty="0">
              <a:latin typeface="+mj-lt"/>
              <a:ea typeface="HGPｺﾞｼｯｸM" panose="020B0600000000000000" pitchFamily="50" charset="-128"/>
              <a:cs typeface="Arial" panose="020B0604020202020204" pitchFamily="34" charset="0"/>
            </a:endParaRPr>
          </a:p>
        </p:txBody>
      </p:sp>
      <p:pic>
        <p:nvPicPr>
          <p:cNvPr id="14354" name="図 16" descr="一橋大学ロゴ.PNG"/>
          <p:cNvPicPr>
            <a:picLocks noChangeAspect="1"/>
          </p:cNvPicPr>
          <p:nvPr/>
        </p:nvPicPr>
        <p:blipFill>
          <a:blip r:embed="rId4" cstate="print"/>
          <a:srcRect/>
          <a:stretch>
            <a:fillRect/>
          </a:stretch>
        </p:blipFill>
        <p:spPr bwMode="auto">
          <a:xfrm>
            <a:off x="144016" y="88921"/>
            <a:ext cx="1152178" cy="307152"/>
          </a:xfrm>
          <a:prstGeom prst="rect">
            <a:avLst/>
          </a:prstGeom>
          <a:noFill/>
          <a:ln w="9525">
            <a:noFill/>
            <a:miter lim="800000"/>
            <a:headEnd/>
            <a:tailEnd/>
          </a:ln>
        </p:spPr>
      </p:pic>
      <p:sp>
        <p:nvSpPr>
          <p:cNvPr id="20" name="テキスト ボックス 19"/>
          <p:cNvSpPr txBox="1"/>
          <p:nvPr/>
        </p:nvSpPr>
        <p:spPr>
          <a:xfrm>
            <a:off x="2475303" y="3"/>
            <a:ext cx="4725598" cy="369332"/>
          </a:xfrm>
          <a:prstGeom prst="rect">
            <a:avLst/>
          </a:prstGeom>
          <a:noFill/>
        </p:spPr>
        <p:txBody>
          <a:bodyPr>
            <a:spAutoFit/>
          </a:bodyPr>
          <a:lstStyle/>
          <a:p>
            <a:pPr algn="r">
              <a:defRPr/>
            </a:pPr>
            <a:endParaRPr lang="en-US" altLang="ja-JP" b="1" dirty="0">
              <a:solidFill>
                <a:schemeClr val="accent3">
                  <a:lumMod val="50000"/>
                </a:schemeClr>
              </a:solidFill>
              <a:effectLst>
                <a:innerShdw blurRad="63500" dist="50800">
                  <a:prstClr val="black">
                    <a:alpha val="50000"/>
                  </a:prstClr>
                </a:innerShdw>
              </a:effectLst>
              <a:latin typeface="Arial" pitchFamily="34" charset="0"/>
              <a:ea typeface="ＭＳ ゴシック" pitchFamily="49" charset="-128"/>
            </a:endParaRPr>
          </a:p>
        </p:txBody>
      </p:sp>
      <p:sp>
        <p:nvSpPr>
          <p:cNvPr id="18" name="テキスト ボックス 17"/>
          <p:cNvSpPr txBox="1"/>
          <p:nvPr/>
        </p:nvSpPr>
        <p:spPr>
          <a:xfrm>
            <a:off x="1530046" y="39385"/>
            <a:ext cx="5598796" cy="392415"/>
          </a:xfrm>
          <a:prstGeom prst="rect">
            <a:avLst/>
          </a:prstGeom>
          <a:noFill/>
          <a:ln>
            <a:noFill/>
          </a:ln>
        </p:spPr>
        <p:txBody>
          <a:bodyPr wrap="square">
            <a:spAutoFit/>
          </a:bodyPr>
          <a:lstStyle/>
          <a:p>
            <a:pPr algn="r">
              <a:defRPr/>
            </a:pPr>
            <a:r>
              <a:rPr lang="en-US" altLang="ja-JP" sz="1050" b="1" dirty="0" smtClean="0">
                <a:latin typeface="Microsoft YaHei UI" panose="020B0503020204020204" pitchFamily="34" charset="-122"/>
                <a:ea typeface="Microsoft YaHei UI" panose="020B0503020204020204" pitchFamily="34" charset="-122"/>
                <a:cs typeface="メイリオ" panose="020B0604030504040204" pitchFamily="50" charset="-128"/>
              </a:rPr>
              <a:t>2016</a:t>
            </a:r>
            <a:r>
              <a:rPr lang="ja-JP" altLang="en-US" sz="1050" b="1" dirty="0" smtClean="0">
                <a:latin typeface="Microsoft YaHei UI" panose="020B0503020204020204" pitchFamily="34" charset="-122"/>
                <a:ea typeface="Microsoft YaHei UI" panose="020B0503020204020204" pitchFamily="34" charset="-122"/>
                <a:cs typeface="メイリオ" panose="020B0604030504040204" pitchFamily="50" charset="-128"/>
              </a:rPr>
              <a:t>年度 アカデミックキャリア</a:t>
            </a:r>
            <a:r>
              <a:rPr lang="ja-JP" altLang="en-US" sz="1050" b="1" dirty="0">
                <a:latin typeface="Microsoft YaHei UI" panose="020B0503020204020204" pitchFamily="34" charset="-122"/>
                <a:ea typeface="Microsoft YaHei UI" panose="020B0503020204020204" pitchFamily="34" charset="-122"/>
                <a:cs typeface="メイリオ" panose="020B0604030504040204" pitchFamily="50" charset="-128"/>
              </a:rPr>
              <a:t>講習会</a:t>
            </a:r>
          </a:p>
          <a:p>
            <a:pPr algn="r">
              <a:defRPr/>
            </a:pPr>
            <a:r>
              <a:rPr lang="ja-JP" altLang="en-US" sz="900" b="1" dirty="0" smtClean="0">
                <a:latin typeface="Microsoft YaHei UI" panose="020B0503020204020204" pitchFamily="34" charset="-122"/>
                <a:ea typeface="Microsoft YaHei UI" panose="020B0503020204020204" pitchFamily="34" charset="-122"/>
                <a:cs typeface="メイリオ" panose="020B0604030504040204" pitchFamily="50" charset="-128"/>
              </a:rPr>
              <a:t>一橋大学大学院社会学研究科ティーチングフェロー・トレーニングコース／男女共同参画推進本部</a:t>
            </a:r>
            <a:endParaRPr lang="en-US" altLang="ja-JP" sz="900" b="1" dirty="0" smtClean="0">
              <a:latin typeface="Microsoft YaHei UI" panose="020B0503020204020204" pitchFamily="34" charset="-122"/>
              <a:ea typeface="Microsoft YaHei UI" panose="020B0503020204020204" pitchFamily="34" charset="-122"/>
              <a:cs typeface="メイリオ" panose="020B0604030504040204" pitchFamily="50" charset="-128"/>
            </a:endParaRPr>
          </a:p>
        </p:txBody>
      </p:sp>
      <p:sp>
        <p:nvSpPr>
          <p:cNvPr id="19" name="テキスト ボックス 18"/>
          <p:cNvSpPr txBox="1">
            <a:spLocks/>
          </p:cNvSpPr>
          <p:nvPr/>
        </p:nvSpPr>
        <p:spPr>
          <a:xfrm>
            <a:off x="157829" y="7037023"/>
            <a:ext cx="6939589" cy="369332"/>
          </a:xfrm>
          <a:prstGeom prst="rect">
            <a:avLst/>
          </a:prstGeom>
          <a:gradFill flip="none" rotWithShape="1">
            <a:gsLst>
              <a:gs pos="4000">
                <a:srgbClr val="CCFFFF"/>
              </a:gs>
              <a:gs pos="100000">
                <a:srgbClr val="65D7FF">
                  <a:alpha val="56000"/>
                </a:srgbClr>
              </a:gs>
            </a:gsLst>
            <a:lin ang="13500000" scaled="1"/>
            <a:tileRect/>
          </a:gradFill>
          <a:ln>
            <a:noFill/>
          </a:ln>
          <a:effectLst/>
        </p:spPr>
        <p:txBody>
          <a:bodyPr wrap="square" anchor="b">
            <a:spAutoFit/>
          </a:bodyPr>
          <a:lstStyle/>
          <a:p>
            <a:pPr fontAlgn="auto">
              <a:spcBef>
                <a:spcPts val="0"/>
              </a:spcBef>
              <a:spcAft>
                <a:spcPts val="0"/>
              </a:spcAft>
              <a:defRPr/>
            </a:pPr>
            <a:r>
              <a:rPr lang="ja-JP" altLang="en-US" b="1" dirty="0" smtClean="0">
                <a:latin typeface="+mj-lt"/>
                <a:ea typeface="HGPｺﾞｼｯｸM" panose="020B0600000000000000" pitchFamily="50" charset="-128"/>
                <a:cs typeface="Segoe UI" panose="020B0502040204020203" pitchFamily="34" charset="0"/>
              </a:rPr>
              <a:t>第</a:t>
            </a:r>
            <a:r>
              <a:rPr lang="ja-JP" altLang="en-US" b="1" dirty="0">
                <a:latin typeface="+mj-lt"/>
                <a:ea typeface="HGPｺﾞｼｯｸM" panose="020B0600000000000000" pitchFamily="50" charset="-128"/>
                <a:cs typeface="Segoe UI" panose="020B0502040204020203" pitchFamily="34" charset="0"/>
              </a:rPr>
              <a:t>２</a:t>
            </a:r>
            <a:r>
              <a:rPr lang="ja-JP" altLang="en-US" b="1" dirty="0" smtClean="0">
                <a:latin typeface="+mj-lt"/>
                <a:ea typeface="HGPｺﾞｼｯｸM" panose="020B0600000000000000" pitchFamily="50" charset="-128"/>
                <a:cs typeface="Segoe UI" panose="020B0502040204020203" pitchFamily="34" charset="0"/>
              </a:rPr>
              <a:t>部</a:t>
            </a:r>
            <a:r>
              <a:rPr lang="ja-JP" altLang="en-US" dirty="0" smtClean="0">
                <a:latin typeface="+mj-lt"/>
                <a:ea typeface="HGPｺﾞｼｯｸM" panose="020B0600000000000000" pitchFamily="50" charset="-128"/>
                <a:cs typeface="Arial" panose="020B0604020202020204" pitchFamily="34" charset="0"/>
              </a:rPr>
              <a:t> </a:t>
            </a:r>
            <a:r>
              <a:rPr lang="ja-JP" altLang="en-US" sz="1100" dirty="0" smtClean="0">
                <a:solidFill>
                  <a:prstClr val="black"/>
                </a:solidFill>
                <a:latin typeface="+mj-lt"/>
                <a:ea typeface="HGPｺﾞｼｯｸM" panose="020B0600000000000000" pitchFamily="50" charset="-128"/>
                <a:cs typeface="Arial" panose="020B0604020202020204" pitchFamily="34" charset="0"/>
              </a:rPr>
              <a:t>（</a:t>
            </a:r>
            <a:r>
              <a:rPr lang="en-US" altLang="ja-JP" sz="1100" dirty="0" smtClean="0">
                <a:solidFill>
                  <a:prstClr val="black"/>
                </a:solidFill>
                <a:latin typeface="+mj-lt"/>
                <a:ea typeface="HGPｺﾞｼｯｸM" panose="020B0600000000000000" pitchFamily="50" charset="-128"/>
                <a:cs typeface="Arial" panose="020B0604020202020204" pitchFamily="34" charset="0"/>
              </a:rPr>
              <a:t>15</a:t>
            </a:r>
            <a:r>
              <a:rPr lang="ja-JP" altLang="en-US" sz="1100" dirty="0" smtClean="0">
                <a:solidFill>
                  <a:prstClr val="black"/>
                </a:solidFill>
                <a:latin typeface="+mj-lt"/>
                <a:ea typeface="HGPｺﾞｼｯｸM" panose="020B0600000000000000" pitchFamily="50" charset="-128"/>
                <a:cs typeface="Arial" panose="020B0604020202020204" pitchFamily="34" charset="0"/>
              </a:rPr>
              <a:t>：</a:t>
            </a:r>
            <a:r>
              <a:rPr lang="en-US" altLang="ja-JP" sz="1100" dirty="0" smtClean="0">
                <a:solidFill>
                  <a:prstClr val="black"/>
                </a:solidFill>
                <a:latin typeface="+mj-lt"/>
                <a:ea typeface="HGPｺﾞｼｯｸM" panose="020B0600000000000000" pitchFamily="50" charset="-128"/>
                <a:cs typeface="Arial" panose="020B0604020202020204" pitchFamily="34" charset="0"/>
              </a:rPr>
              <a:t>40</a:t>
            </a:r>
            <a:r>
              <a:rPr lang="ja-JP" altLang="en-US" sz="1100" dirty="0" smtClean="0">
                <a:solidFill>
                  <a:prstClr val="black"/>
                </a:solidFill>
                <a:latin typeface="+mj-lt"/>
                <a:ea typeface="HGPｺﾞｼｯｸM" panose="020B0600000000000000" pitchFamily="50" charset="-128"/>
                <a:cs typeface="Arial" panose="020B0604020202020204" pitchFamily="34" charset="0"/>
              </a:rPr>
              <a:t>～</a:t>
            </a:r>
            <a:r>
              <a:rPr lang="en-US" altLang="ja-JP" sz="1100" dirty="0" smtClean="0">
                <a:solidFill>
                  <a:prstClr val="black"/>
                </a:solidFill>
                <a:latin typeface="+mj-lt"/>
                <a:ea typeface="HGPｺﾞｼｯｸM" panose="020B0600000000000000" pitchFamily="50" charset="-128"/>
                <a:cs typeface="Arial" panose="020B0604020202020204" pitchFamily="34" charset="0"/>
              </a:rPr>
              <a:t>18</a:t>
            </a:r>
            <a:r>
              <a:rPr lang="ja-JP" altLang="en-US" sz="1100" dirty="0" smtClean="0">
                <a:solidFill>
                  <a:prstClr val="black"/>
                </a:solidFill>
                <a:latin typeface="+mj-lt"/>
                <a:ea typeface="HGPｺﾞｼｯｸM" panose="020B0600000000000000" pitchFamily="50" charset="-128"/>
                <a:cs typeface="Arial" panose="020B0604020202020204" pitchFamily="34" charset="0"/>
              </a:rPr>
              <a:t>：</a:t>
            </a:r>
            <a:r>
              <a:rPr lang="en-US" altLang="ja-JP" sz="1100" dirty="0">
                <a:solidFill>
                  <a:prstClr val="black"/>
                </a:solidFill>
                <a:latin typeface="+mj-lt"/>
                <a:ea typeface="HGPｺﾞｼｯｸM" panose="020B0600000000000000" pitchFamily="50" charset="-128"/>
                <a:cs typeface="Arial" panose="020B0604020202020204" pitchFamily="34" charset="0"/>
              </a:rPr>
              <a:t>00</a:t>
            </a:r>
            <a:r>
              <a:rPr lang="ja-JP" altLang="en-US" sz="1100" dirty="0">
                <a:solidFill>
                  <a:prstClr val="black"/>
                </a:solidFill>
                <a:latin typeface="+mj-lt"/>
                <a:ea typeface="HGPｺﾞｼｯｸM" panose="020B0600000000000000" pitchFamily="50" charset="-128"/>
                <a:cs typeface="Arial" panose="020B0604020202020204" pitchFamily="34" charset="0"/>
              </a:rPr>
              <a:t>）</a:t>
            </a:r>
            <a:r>
              <a:rPr lang="ja-JP" altLang="en-US" dirty="0">
                <a:solidFill>
                  <a:prstClr val="black"/>
                </a:solidFill>
                <a:latin typeface="+mj-lt"/>
                <a:ea typeface="HGPｺﾞｼｯｸM" panose="020B0600000000000000" pitchFamily="50" charset="-128"/>
                <a:cs typeface="Arial" panose="020B0604020202020204" pitchFamily="34" charset="0"/>
              </a:rPr>
              <a:t>　</a:t>
            </a:r>
            <a:r>
              <a:rPr lang="ja-JP" altLang="en-US" sz="1700" b="1" dirty="0" smtClean="0">
                <a:solidFill>
                  <a:prstClr val="black"/>
                </a:solidFill>
                <a:latin typeface="+mj-lt"/>
                <a:ea typeface="HGPｺﾞｼｯｸM" panose="020B0600000000000000" pitchFamily="50" charset="-128"/>
                <a:cs typeface="Arial" panose="020B0604020202020204" pitchFamily="34" charset="0"/>
              </a:rPr>
              <a:t>大学教育と多様な性</a:t>
            </a:r>
            <a:endParaRPr lang="en-US" altLang="ja-JP" sz="1700" b="1" dirty="0" smtClean="0">
              <a:latin typeface="+mj-lt"/>
              <a:ea typeface="HGPｺﾞｼｯｸM" panose="020B0600000000000000" pitchFamily="50" charset="-128"/>
              <a:cs typeface="Arial" panose="020B0604020202020204" pitchFamily="34" charset="0"/>
            </a:endParaRPr>
          </a:p>
        </p:txBody>
      </p:sp>
      <p:sp>
        <p:nvSpPr>
          <p:cNvPr id="22" name="テキスト ボックス 21"/>
          <p:cNvSpPr txBox="1"/>
          <p:nvPr/>
        </p:nvSpPr>
        <p:spPr>
          <a:xfrm>
            <a:off x="155459" y="7421800"/>
            <a:ext cx="6963381" cy="1938992"/>
          </a:xfrm>
          <a:prstGeom prst="rect">
            <a:avLst/>
          </a:prstGeom>
          <a:noFill/>
          <a:ln>
            <a:noFill/>
          </a:ln>
        </p:spPr>
        <p:txBody>
          <a:bodyPr wrap="square">
            <a:spAutoFit/>
          </a:bodyPr>
          <a:lstStyle/>
          <a:p>
            <a:r>
              <a:rPr lang="ja-JP" altLang="en-US" sz="1600" b="1" dirty="0">
                <a:latin typeface="+mj-lt"/>
              </a:rPr>
              <a:t>ソニア・</a:t>
            </a:r>
            <a:r>
              <a:rPr lang="ja-JP" altLang="en-US" sz="1600" b="1" dirty="0" smtClean="0">
                <a:latin typeface="+mj-lt"/>
              </a:rPr>
              <a:t>デール </a:t>
            </a:r>
            <a:r>
              <a:rPr lang="ja-JP" altLang="en-US" sz="1400" b="1" dirty="0" smtClean="0">
                <a:latin typeface="+mj-lt"/>
              </a:rPr>
              <a:t>（一橋大学大学院社会学研究科特任講師）</a:t>
            </a:r>
            <a:endParaRPr lang="en-US" altLang="ja-JP" sz="1400" b="1" dirty="0" smtClean="0">
              <a:latin typeface="+mj-lt"/>
            </a:endParaRPr>
          </a:p>
          <a:p>
            <a:r>
              <a:rPr lang="ja-JP" altLang="en-US" sz="1400" dirty="0" smtClean="0"/>
              <a:t>あなた</a:t>
            </a:r>
            <a:r>
              <a:rPr lang="ja-JP" altLang="en-US" sz="1400" dirty="0"/>
              <a:t>の周りにも</a:t>
            </a:r>
            <a:r>
              <a:rPr lang="ja-JP" altLang="en-US" sz="1400" dirty="0" smtClean="0"/>
              <a:t>いる</a:t>
            </a:r>
            <a:r>
              <a:rPr lang="en-US" altLang="ja-JP" sz="1400" dirty="0" smtClean="0"/>
              <a:t>―</a:t>
            </a:r>
            <a:r>
              <a:rPr lang="ja-JP" altLang="en-US" sz="1400" dirty="0" smtClean="0"/>
              <a:t>セクシュアルマイノリティ</a:t>
            </a:r>
            <a:r>
              <a:rPr lang="ja-JP" altLang="en-US" sz="1400" dirty="0"/>
              <a:t>の存在を認める日常</a:t>
            </a:r>
            <a:r>
              <a:rPr lang="ja-JP" altLang="en-US" sz="1400" dirty="0" smtClean="0"/>
              <a:t>へ</a:t>
            </a:r>
            <a:endParaRPr lang="en-US" altLang="ja-JP" sz="1400" dirty="0" smtClean="0"/>
          </a:p>
          <a:p>
            <a:r>
              <a:rPr lang="ja-JP" altLang="en-US" sz="1200" dirty="0"/>
              <a:t>大学教員と</a:t>
            </a:r>
            <a:r>
              <a:rPr lang="ja-JP" altLang="en-US" sz="1200" dirty="0" smtClean="0"/>
              <a:t>して最低限知っておくべきジェンダー</a:t>
            </a:r>
            <a:r>
              <a:rPr lang="ja-JP" altLang="en-US" sz="1200" dirty="0"/>
              <a:t>、</a:t>
            </a:r>
            <a:r>
              <a:rPr lang="ja-JP" altLang="en-US" sz="1200" dirty="0" smtClean="0"/>
              <a:t>セクシュアリティ</a:t>
            </a:r>
            <a:r>
              <a:rPr lang="ja-JP" altLang="en-US" sz="1200" dirty="0"/>
              <a:t>、ハラスメントに関する知識</a:t>
            </a:r>
            <a:r>
              <a:rPr lang="ja-JP" altLang="en-US" sz="1200" dirty="0" smtClean="0"/>
              <a:t>を学びます</a:t>
            </a:r>
            <a:r>
              <a:rPr lang="ja-JP" altLang="en-US" sz="1200" dirty="0"/>
              <a:t>。</a:t>
            </a:r>
            <a:endParaRPr lang="en-US" altLang="ja-JP" sz="1200" dirty="0" smtClean="0">
              <a:latin typeface="+mj-lt"/>
            </a:endParaRPr>
          </a:p>
          <a:p>
            <a:endParaRPr lang="en-US" altLang="ja-JP" sz="1000" dirty="0">
              <a:latin typeface="+mj-lt"/>
            </a:endParaRPr>
          </a:p>
          <a:p>
            <a:r>
              <a:rPr lang="ja-JP" altLang="en-US" sz="1600" b="1" dirty="0" smtClean="0">
                <a:latin typeface="+mj-lt"/>
              </a:rPr>
              <a:t>加藤　悠二　</a:t>
            </a:r>
            <a:r>
              <a:rPr lang="ja-JP" altLang="en-US" sz="1400" b="1" dirty="0" smtClean="0">
                <a:latin typeface="+mj-lt"/>
              </a:rPr>
              <a:t>（国際基督教大学ジェンダー</a:t>
            </a:r>
            <a:r>
              <a:rPr lang="ja-JP" altLang="en-US" sz="1400" b="1" dirty="0">
                <a:latin typeface="+mj-lt"/>
              </a:rPr>
              <a:t>研究</a:t>
            </a:r>
            <a:r>
              <a:rPr lang="ja-JP" altLang="en-US" sz="1400" b="1" dirty="0" smtClean="0">
                <a:latin typeface="+mj-lt"/>
              </a:rPr>
              <a:t>センター事務局長）</a:t>
            </a:r>
            <a:endParaRPr lang="en-US" altLang="ja-JP" sz="1400" b="1" dirty="0" smtClean="0">
              <a:latin typeface="+mj-lt"/>
            </a:endParaRPr>
          </a:p>
          <a:p>
            <a:r>
              <a:rPr lang="ja-JP" altLang="en-US" sz="1400" dirty="0" smtClean="0"/>
              <a:t>自分</a:t>
            </a:r>
            <a:r>
              <a:rPr lang="ja-JP" altLang="en-US" sz="1400" dirty="0"/>
              <a:t>の現場で「できること」を</a:t>
            </a:r>
            <a:r>
              <a:rPr lang="ja-JP" altLang="en-US" sz="1400" dirty="0" smtClean="0"/>
              <a:t>増やす</a:t>
            </a:r>
            <a:r>
              <a:rPr lang="en-US" altLang="ja-JP" sz="1400" dirty="0" smtClean="0"/>
              <a:t>―</a:t>
            </a:r>
            <a:r>
              <a:rPr lang="ja-JP" altLang="en-US" sz="1400" dirty="0" smtClean="0"/>
              <a:t>「</a:t>
            </a:r>
            <a:r>
              <a:rPr lang="ja-JP" altLang="en-US" sz="1400" dirty="0"/>
              <a:t>ジェンダー・セクシュアリティとキャンパスライフ」シリーズを用いて</a:t>
            </a:r>
            <a:r>
              <a:rPr lang="ja-JP" altLang="en-US" sz="1400" dirty="0" smtClean="0"/>
              <a:t>考える</a:t>
            </a:r>
            <a:r>
              <a:rPr lang="ja-JP" altLang="en-US" sz="1400" dirty="0">
                <a:latin typeface="+mj-lt"/>
              </a:rPr>
              <a:t>　</a:t>
            </a:r>
            <a:endParaRPr lang="en-US" altLang="ja-JP" sz="1400" dirty="0" smtClean="0">
              <a:latin typeface="+mj-lt"/>
            </a:endParaRPr>
          </a:p>
          <a:p>
            <a:r>
              <a:rPr lang="ja-JP" altLang="en-US" sz="1200" dirty="0" smtClean="0">
                <a:latin typeface="+mj-lt"/>
              </a:rPr>
              <a:t>当事者のニーズにこたえながら、大学の現場で具体的に何ができるのか？ワークショップを通して実践的に考えます。</a:t>
            </a:r>
            <a:endParaRPr lang="ja-JP" altLang="en-US" sz="1200" dirty="0">
              <a:latin typeface="+mj-lt"/>
            </a:endParaRPr>
          </a:p>
        </p:txBody>
      </p:sp>
      <p:cxnSp>
        <p:nvCxnSpPr>
          <p:cNvPr id="5" name="直線コネクタ 4"/>
          <p:cNvCxnSpPr/>
          <p:nvPr/>
        </p:nvCxnSpPr>
        <p:spPr>
          <a:xfrm>
            <a:off x="72058" y="9498533"/>
            <a:ext cx="7056000" cy="6275"/>
          </a:xfrm>
          <a:prstGeom prst="line">
            <a:avLst/>
          </a:prstGeom>
          <a:ln w="38100" cmpd="thickThi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6" name="図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80770" y="4763650"/>
            <a:ext cx="540000" cy="540000"/>
          </a:xfrm>
          <a:prstGeom prst="rect">
            <a:avLst/>
          </a:prstGeom>
        </p:spPr>
      </p:pic>
      <p:pic>
        <p:nvPicPr>
          <p:cNvPr id="8" name="図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516834" y="9540872"/>
            <a:ext cx="540000" cy="5400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5318</TotalTime>
  <Words>130</Words>
  <Application>Microsoft Office PowerPoint</Application>
  <PresentationFormat>ユーザー設定</PresentationFormat>
  <Paragraphs>25</Paragraphs>
  <Slides>1</Slides>
  <Notes>1</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1</vt:i4>
      </vt:variant>
    </vt:vector>
  </HeadingPairs>
  <TitlesOfParts>
    <vt:vector size="15" baseType="lpstr">
      <vt:lpstr>HGPｺﾞｼｯｸM</vt:lpstr>
      <vt:lpstr>HGSｺﾞｼｯｸM</vt:lpstr>
      <vt:lpstr>HGS明朝B</vt:lpstr>
      <vt:lpstr>HG創英角ｺﾞｼｯｸUB</vt:lpstr>
      <vt:lpstr>Meiryo UI</vt:lpstr>
      <vt:lpstr>Microsoft YaHei UI</vt:lpstr>
      <vt:lpstr>ＭＳ Ｐゴシック</vt:lpstr>
      <vt:lpstr>ＭＳ ゴシック</vt:lpstr>
      <vt:lpstr>メイリオ</vt:lpstr>
      <vt:lpstr>Arial</vt:lpstr>
      <vt:lpstr>Calibri</vt:lpstr>
      <vt:lpstr>Segoe UI</vt:lpstr>
      <vt:lpstr>Wingdings</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Yutaka Sato</dc:creator>
  <cp:lastModifiedBy>吉田　直子</cp:lastModifiedBy>
  <cp:revision>679</cp:revision>
  <cp:lastPrinted>2016-12-22T04:45:46Z</cp:lastPrinted>
  <dcterms:created xsi:type="dcterms:W3CDTF">2009-11-06T01:10:32Z</dcterms:created>
  <dcterms:modified xsi:type="dcterms:W3CDTF">2016-12-28T01:59:26Z</dcterms:modified>
</cp:coreProperties>
</file>